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2" r:id="rId4"/>
    <p:sldId id="260" r:id="rId5"/>
    <p:sldId id="267" r:id="rId6"/>
    <p:sldId id="284" r:id="rId7"/>
    <p:sldId id="274" r:id="rId8"/>
    <p:sldId id="275" r:id="rId9"/>
    <p:sldId id="273" r:id="rId10"/>
    <p:sldId id="286" r:id="rId11"/>
    <p:sldId id="287" r:id="rId12"/>
    <p:sldId id="288" r:id="rId13"/>
    <p:sldId id="289" r:id="rId14"/>
    <p:sldId id="290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5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otham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5E0B3"/>
    <a:srgbClr val="F7CAAC"/>
    <a:srgbClr val="4D3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13B9D-B86A-4598-8FA1-861D89C7C50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EAC9C4-06A5-400C-8EBA-5E05C956CB4F}">
      <dgm:prSet phldrT="[Text]"/>
      <dgm:spPr/>
      <dgm:t>
        <a:bodyPr/>
        <a:lstStyle/>
        <a:p>
          <a:r>
            <a:rPr lang="en-US" dirty="0"/>
            <a:t>Community Awareness</a:t>
          </a:r>
        </a:p>
      </dgm:t>
    </dgm:pt>
    <dgm:pt modelId="{823F51D5-4F03-4AA1-B97F-7C3E877C0EFF}" type="parTrans" cxnId="{19465EE3-059A-4E24-819B-99E7A2C8E8FC}">
      <dgm:prSet/>
      <dgm:spPr/>
      <dgm:t>
        <a:bodyPr/>
        <a:lstStyle/>
        <a:p>
          <a:endParaRPr lang="en-US"/>
        </a:p>
      </dgm:t>
    </dgm:pt>
    <dgm:pt modelId="{EA1134FE-4CC5-476A-B1D2-77181B079D39}" type="sibTrans" cxnId="{19465EE3-059A-4E24-819B-99E7A2C8E8FC}">
      <dgm:prSet/>
      <dgm:spPr/>
      <dgm:t>
        <a:bodyPr/>
        <a:lstStyle/>
        <a:p>
          <a:endParaRPr lang="en-US"/>
        </a:p>
      </dgm:t>
    </dgm:pt>
    <dgm:pt modelId="{BB9FEC5A-D432-4F41-9FAE-68D108BE6B2D}">
      <dgm:prSet phldrT="[Text]"/>
      <dgm:spPr/>
      <dgm:t>
        <a:bodyPr/>
        <a:lstStyle/>
        <a:p>
          <a:r>
            <a:rPr lang="en-US" dirty="0"/>
            <a:t>Community Engagement</a:t>
          </a:r>
        </a:p>
      </dgm:t>
    </dgm:pt>
    <dgm:pt modelId="{B5EB9DAE-D279-4AAF-98E6-C510C9FCB27E}" type="parTrans" cxnId="{B99437A9-03C1-4297-AE8B-AAC01791B8F2}">
      <dgm:prSet/>
      <dgm:spPr/>
      <dgm:t>
        <a:bodyPr/>
        <a:lstStyle/>
        <a:p>
          <a:endParaRPr lang="en-US"/>
        </a:p>
      </dgm:t>
    </dgm:pt>
    <dgm:pt modelId="{5E44DCF8-8640-48C1-B607-FB7919FBF0F4}" type="sibTrans" cxnId="{B99437A9-03C1-4297-AE8B-AAC01791B8F2}">
      <dgm:prSet/>
      <dgm:spPr/>
      <dgm:t>
        <a:bodyPr/>
        <a:lstStyle/>
        <a:p>
          <a:endParaRPr lang="en-US"/>
        </a:p>
      </dgm:t>
    </dgm:pt>
    <dgm:pt modelId="{98AE1609-5F66-467B-900C-FBE47E85743B}">
      <dgm:prSet phldrT="[Text]"/>
      <dgm:spPr/>
      <dgm:t>
        <a:bodyPr/>
        <a:lstStyle/>
        <a:p>
          <a:r>
            <a:rPr lang="en-US" dirty="0"/>
            <a:t> Community Resources and Linkages</a:t>
          </a:r>
        </a:p>
      </dgm:t>
    </dgm:pt>
    <dgm:pt modelId="{12AA3349-4052-4E1D-8555-FD04DFD5D5BC}" type="parTrans" cxnId="{247E693E-4A3E-4D2B-94FF-0C20FFF06ADC}">
      <dgm:prSet/>
      <dgm:spPr/>
      <dgm:t>
        <a:bodyPr/>
        <a:lstStyle/>
        <a:p>
          <a:endParaRPr lang="en-US"/>
        </a:p>
      </dgm:t>
    </dgm:pt>
    <dgm:pt modelId="{074F1DC5-A74A-4902-8920-814D80E7B301}" type="sibTrans" cxnId="{247E693E-4A3E-4D2B-94FF-0C20FFF06ADC}">
      <dgm:prSet/>
      <dgm:spPr/>
      <dgm:t>
        <a:bodyPr/>
        <a:lstStyle/>
        <a:p>
          <a:endParaRPr lang="en-US"/>
        </a:p>
      </dgm:t>
    </dgm:pt>
    <dgm:pt modelId="{040FC224-7D45-4C63-9006-C765F0F841BB}">
      <dgm:prSet/>
      <dgm:spPr/>
      <dgm:t>
        <a:bodyPr/>
        <a:lstStyle/>
        <a:p>
          <a:r>
            <a:rPr lang="en-US" dirty="0"/>
            <a:t>Staff Development and Policy</a:t>
          </a:r>
        </a:p>
      </dgm:t>
    </dgm:pt>
    <dgm:pt modelId="{48A64AF4-CCC4-4574-9C56-6161D864845D}" type="parTrans" cxnId="{4254944E-D3C9-40FA-BC20-B5B14219E84D}">
      <dgm:prSet/>
      <dgm:spPr/>
      <dgm:t>
        <a:bodyPr/>
        <a:lstStyle/>
        <a:p>
          <a:endParaRPr lang="en-US"/>
        </a:p>
      </dgm:t>
    </dgm:pt>
    <dgm:pt modelId="{DEA54061-4559-45A9-ADA8-816DD2E3558D}" type="sibTrans" cxnId="{4254944E-D3C9-40FA-BC20-B5B14219E84D}">
      <dgm:prSet/>
      <dgm:spPr/>
      <dgm:t>
        <a:bodyPr/>
        <a:lstStyle/>
        <a:p>
          <a:endParaRPr lang="en-US"/>
        </a:p>
      </dgm:t>
    </dgm:pt>
    <dgm:pt modelId="{846840BF-0854-4AD6-8DCE-49DCF906B706}">
      <dgm:prSet/>
      <dgm:spPr/>
      <dgm:t>
        <a:bodyPr/>
        <a:lstStyle/>
        <a:p>
          <a:r>
            <a:rPr lang="en-US" dirty="0"/>
            <a:t>Community Outreach</a:t>
          </a:r>
        </a:p>
      </dgm:t>
    </dgm:pt>
    <dgm:pt modelId="{8F90AA8F-1E4E-4948-BB18-5F7A6D184C43}" type="parTrans" cxnId="{E7B434E5-FE29-433D-8EDD-04417F4227F0}">
      <dgm:prSet/>
      <dgm:spPr/>
      <dgm:t>
        <a:bodyPr/>
        <a:lstStyle/>
        <a:p>
          <a:endParaRPr lang="en-US"/>
        </a:p>
      </dgm:t>
    </dgm:pt>
    <dgm:pt modelId="{D9E33D89-C760-431D-9D18-E20E6B37112C}" type="sibTrans" cxnId="{E7B434E5-FE29-433D-8EDD-04417F4227F0}">
      <dgm:prSet/>
      <dgm:spPr/>
      <dgm:t>
        <a:bodyPr/>
        <a:lstStyle/>
        <a:p>
          <a:endParaRPr lang="en-US"/>
        </a:p>
      </dgm:t>
    </dgm:pt>
    <dgm:pt modelId="{2E52023E-64B5-4762-988D-B785CC7A8A75}" type="pres">
      <dgm:prSet presAssocID="{AA213B9D-B86A-4598-8FA1-861D89C7C5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7A0EBD-513A-4309-8AE8-61B2CFFE2C6A}" type="pres">
      <dgm:prSet presAssocID="{85EAC9C4-06A5-400C-8EBA-5E05C956CB4F}" presName="root" presStyleCnt="0"/>
      <dgm:spPr/>
    </dgm:pt>
    <dgm:pt modelId="{F5E4E798-B985-4B37-BC6D-DF5429A0837A}" type="pres">
      <dgm:prSet presAssocID="{85EAC9C4-06A5-400C-8EBA-5E05C956CB4F}" presName="rootComposite" presStyleCnt="0"/>
      <dgm:spPr/>
    </dgm:pt>
    <dgm:pt modelId="{BFDD0295-76AB-4F11-80C5-0153338DAAE7}" type="pres">
      <dgm:prSet presAssocID="{85EAC9C4-06A5-400C-8EBA-5E05C956CB4F}" presName="rootText" presStyleLbl="node1" presStyleIdx="0" presStyleCnt="5"/>
      <dgm:spPr/>
    </dgm:pt>
    <dgm:pt modelId="{525D5978-EA18-4A9B-B012-9A789910B16E}" type="pres">
      <dgm:prSet presAssocID="{85EAC9C4-06A5-400C-8EBA-5E05C956CB4F}" presName="rootConnector" presStyleLbl="node1" presStyleIdx="0" presStyleCnt="5"/>
      <dgm:spPr/>
    </dgm:pt>
    <dgm:pt modelId="{03158761-A094-4BE0-B707-02C1B23BAEB7}" type="pres">
      <dgm:prSet presAssocID="{85EAC9C4-06A5-400C-8EBA-5E05C956CB4F}" presName="childShape" presStyleCnt="0"/>
      <dgm:spPr/>
    </dgm:pt>
    <dgm:pt modelId="{54379D2D-1B97-471E-8DC6-421239D6F074}" type="pres">
      <dgm:prSet presAssocID="{BB9FEC5A-D432-4F41-9FAE-68D108BE6B2D}" presName="root" presStyleCnt="0"/>
      <dgm:spPr/>
    </dgm:pt>
    <dgm:pt modelId="{7CED1A50-B770-4F69-B228-6286B5604BB1}" type="pres">
      <dgm:prSet presAssocID="{BB9FEC5A-D432-4F41-9FAE-68D108BE6B2D}" presName="rootComposite" presStyleCnt="0"/>
      <dgm:spPr/>
    </dgm:pt>
    <dgm:pt modelId="{0789E1BD-B014-466A-B670-70231FA83B1D}" type="pres">
      <dgm:prSet presAssocID="{BB9FEC5A-D432-4F41-9FAE-68D108BE6B2D}" presName="rootText" presStyleLbl="node1" presStyleIdx="1" presStyleCnt="5"/>
      <dgm:spPr/>
    </dgm:pt>
    <dgm:pt modelId="{D1843683-BBD5-48F0-A266-1D327C65FAEE}" type="pres">
      <dgm:prSet presAssocID="{BB9FEC5A-D432-4F41-9FAE-68D108BE6B2D}" presName="rootConnector" presStyleLbl="node1" presStyleIdx="1" presStyleCnt="5"/>
      <dgm:spPr/>
    </dgm:pt>
    <dgm:pt modelId="{1A63ACD6-BA94-41D8-BFC2-E1A46B84ECB7}" type="pres">
      <dgm:prSet presAssocID="{BB9FEC5A-D432-4F41-9FAE-68D108BE6B2D}" presName="childShape" presStyleCnt="0"/>
      <dgm:spPr/>
    </dgm:pt>
    <dgm:pt modelId="{3F12E455-0CEE-42F9-998A-155765C378B8}" type="pres">
      <dgm:prSet presAssocID="{98AE1609-5F66-467B-900C-FBE47E85743B}" presName="root" presStyleCnt="0"/>
      <dgm:spPr/>
    </dgm:pt>
    <dgm:pt modelId="{845EB82C-2B0C-4139-ABB9-D83F8241E7AB}" type="pres">
      <dgm:prSet presAssocID="{98AE1609-5F66-467B-900C-FBE47E85743B}" presName="rootComposite" presStyleCnt="0"/>
      <dgm:spPr/>
    </dgm:pt>
    <dgm:pt modelId="{F27EFCB7-48C9-4B5A-9CAA-10EE20DA99B5}" type="pres">
      <dgm:prSet presAssocID="{98AE1609-5F66-467B-900C-FBE47E85743B}" presName="rootText" presStyleLbl="node1" presStyleIdx="2" presStyleCnt="5"/>
      <dgm:spPr/>
    </dgm:pt>
    <dgm:pt modelId="{3BE9E498-69A2-426F-A011-14258A5ABD0F}" type="pres">
      <dgm:prSet presAssocID="{98AE1609-5F66-467B-900C-FBE47E85743B}" presName="rootConnector" presStyleLbl="node1" presStyleIdx="2" presStyleCnt="5"/>
      <dgm:spPr/>
    </dgm:pt>
    <dgm:pt modelId="{58731DCC-3E23-4A47-90DE-FB9C5C64DD22}" type="pres">
      <dgm:prSet presAssocID="{98AE1609-5F66-467B-900C-FBE47E85743B}" presName="childShape" presStyleCnt="0"/>
      <dgm:spPr/>
    </dgm:pt>
    <dgm:pt modelId="{55659406-C157-4D30-8174-008FD2C08389}" type="pres">
      <dgm:prSet presAssocID="{040FC224-7D45-4C63-9006-C765F0F841BB}" presName="root" presStyleCnt="0"/>
      <dgm:spPr/>
    </dgm:pt>
    <dgm:pt modelId="{8CA45578-8977-48C6-BE2B-191073B59790}" type="pres">
      <dgm:prSet presAssocID="{040FC224-7D45-4C63-9006-C765F0F841BB}" presName="rootComposite" presStyleCnt="0"/>
      <dgm:spPr/>
    </dgm:pt>
    <dgm:pt modelId="{1F68C148-05FB-4F29-ACBD-E7ED92AC6286}" type="pres">
      <dgm:prSet presAssocID="{040FC224-7D45-4C63-9006-C765F0F841BB}" presName="rootText" presStyleLbl="node1" presStyleIdx="3" presStyleCnt="5"/>
      <dgm:spPr/>
    </dgm:pt>
    <dgm:pt modelId="{61E83ACE-49D3-4FAB-B295-6FC89C77FB46}" type="pres">
      <dgm:prSet presAssocID="{040FC224-7D45-4C63-9006-C765F0F841BB}" presName="rootConnector" presStyleLbl="node1" presStyleIdx="3" presStyleCnt="5"/>
      <dgm:spPr/>
    </dgm:pt>
    <dgm:pt modelId="{D18FA1B9-1898-44B4-9DD9-E64DA158411E}" type="pres">
      <dgm:prSet presAssocID="{040FC224-7D45-4C63-9006-C765F0F841BB}" presName="childShape" presStyleCnt="0"/>
      <dgm:spPr/>
    </dgm:pt>
    <dgm:pt modelId="{F5A1EFED-10CA-4115-A9B0-EAC44677EAE5}" type="pres">
      <dgm:prSet presAssocID="{846840BF-0854-4AD6-8DCE-49DCF906B706}" presName="root" presStyleCnt="0"/>
      <dgm:spPr/>
    </dgm:pt>
    <dgm:pt modelId="{41648AC6-FC4E-4376-A920-D299534AE3C8}" type="pres">
      <dgm:prSet presAssocID="{846840BF-0854-4AD6-8DCE-49DCF906B706}" presName="rootComposite" presStyleCnt="0"/>
      <dgm:spPr/>
    </dgm:pt>
    <dgm:pt modelId="{1AFD3205-01B1-47D1-9962-A98A270E5530}" type="pres">
      <dgm:prSet presAssocID="{846840BF-0854-4AD6-8DCE-49DCF906B706}" presName="rootText" presStyleLbl="node1" presStyleIdx="4" presStyleCnt="5"/>
      <dgm:spPr/>
    </dgm:pt>
    <dgm:pt modelId="{7740C04D-B271-4969-B41A-6B7F31734506}" type="pres">
      <dgm:prSet presAssocID="{846840BF-0854-4AD6-8DCE-49DCF906B706}" presName="rootConnector" presStyleLbl="node1" presStyleIdx="4" presStyleCnt="5"/>
      <dgm:spPr/>
    </dgm:pt>
    <dgm:pt modelId="{95812BE7-6088-4ABE-BDC5-6143C2B0C45E}" type="pres">
      <dgm:prSet presAssocID="{846840BF-0854-4AD6-8DCE-49DCF906B706}" presName="childShape" presStyleCnt="0"/>
      <dgm:spPr/>
    </dgm:pt>
  </dgm:ptLst>
  <dgm:cxnLst>
    <dgm:cxn modelId="{247E693E-4A3E-4D2B-94FF-0C20FFF06ADC}" srcId="{AA213B9D-B86A-4598-8FA1-861D89C7C50A}" destId="{98AE1609-5F66-467B-900C-FBE47E85743B}" srcOrd="2" destOrd="0" parTransId="{12AA3349-4052-4E1D-8555-FD04DFD5D5BC}" sibTransId="{074F1DC5-A74A-4902-8920-814D80E7B301}"/>
    <dgm:cxn modelId="{91D4FA5D-7BD9-4882-BFD6-E8AA38D6621A}" type="presOf" srcId="{040FC224-7D45-4C63-9006-C765F0F841BB}" destId="{1F68C148-05FB-4F29-ACBD-E7ED92AC6286}" srcOrd="0" destOrd="0" presId="urn:microsoft.com/office/officeart/2005/8/layout/hierarchy3"/>
    <dgm:cxn modelId="{FA1ACC5F-2348-490C-99C5-5F708E8FC563}" type="presOf" srcId="{AA213B9D-B86A-4598-8FA1-861D89C7C50A}" destId="{2E52023E-64B5-4762-988D-B785CC7A8A75}" srcOrd="0" destOrd="0" presId="urn:microsoft.com/office/officeart/2005/8/layout/hierarchy3"/>
    <dgm:cxn modelId="{F516FF66-907F-410D-91C2-9B657C84998C}" type="presOf" srcId="{98AE1609-5F66-467B-900C-FBE47E85743B}" destId="{3BE9E498-69A2-426F-A011-14258A5ABD0F}" srcOrd="1" destOrd="0" presId="urn:microsoft.com/office/officeart/2005/8/layout/hierarchy3"/>
    <dgm:cxn modelId="{4254944E-D3C9-40FA-BC20-B5B14219E84D}" srcId="{AA213B9D-B86A-4598-8FA1-861D89C7C50A}" destId="{040FC224-7D45-4C63-9006-C765F0F841BB}" srcOrd="3" destOrd="0" parTransId="{48A64AF4-CCC4-4574-9C56-6161D864845D}" sibTransId="{DEA54061-4559-45A9-ADA8-816DD2E3558D}"/>
    <dgm:cxn modelId="{74E5E38C-6918-409F-A124-8EE746EF9D64}" type="presOf" srcId="{BB9FEC5A-D432-4F41-9FAE-68D108BE6B2D}" destId="{D1843683-BBD5-48F0-A266-1D327C65FAEE}" srcOrd="1" destOrd="0" presId="urn:microsoft.com/office/officeart/2005/8/layout/hierarchy3"/>
    <dgm:cxn modelId="{B99437A9-03C1-4297-AE8B-AAC01791B8F2}" srcId="{AA213B9D-B86A-4598-8FA1-861D89C7C50A}" destId="{BB9FEC5A-D432-4F41-9FAE-68D108BE6B2D}" srcOrd="1" destOrd="0" parTransId="{B5EB9DAE-D279-4AAF-98E6-C510C9FCB27E}" sibTransId="{5E44DCF8-8640-48C1-B607-FB7919FBF0F4}"/>
    <dgm:cxn modelId="{B535DEC7-1E3F-464A-BAA7-A2846E575AA9}" type="presOf" srcId="{85EAC9C4-06A5-400C-8EBA-5E05C956CB4F}" destId="{BFDD0295-76AB-4F11-80C5-0153338DAAE7}" srcOrd="0" destOrd="0" presId="urn:microsoft.com/office/officeart/2005/8/layout/hierarchy3"/>
    <dgm:cxn modelId="{21B9CDD3-97BA-48B9-9160-4B0B6382F285}" type="presOf" srcId="{846840BF-0854-4AD6-8DCE-49DCF906B706}" destId="{1AFD3205-01B1-47D1-9962-A98A270E5530}" srcOrd="0" destOrd="0" presId="urn:microsoft.com/office/officeart/2005/8/layout/hierarchy3"/>
    <dgm:cxn modelId="{AC16BEE2-AE0E-4404-8D24-812AB63DF004}" type="presOf" srcId="{BB9FEC5A-D432-4F41-9FAE-68D108BE6B2D}" destId="{0789E1BD-B014-466A-B670-70231FA83B1D}" srcOrd="0" destOrd="0" presId="urn:microsoft.com/office/officeart/2005/8/layout/hierarchy3"/>
    <dgm:cxn modelId="{19465EE3-059A-4E24-819B-99E7A2C8E8FC}" srcId="{AA213B9D-B86A-4598-8FA1-861D89C7C50A}" destId="{85EAC9C4-06A5-400C-8EBA-5E05C956CB4F}" srcOrd="0" destOrd="0" parTransId="{823F51D5-4F03-4AA1-B97F-7C3E877C0EFF}" sibTransId="{EA1134FE-4CC5-476A-B1D2-77181B079D39}"/>
    <dgm:cxn modelId="{E7B434E5-FE29-433D-8EDD-04417F4227F0}" srcId="{AA213B9D-B86A-4598-8FA1-861D89C7C50A}" destId="{846840BF-0854-4AD6-8DCE-49DCF906B706}" srcOrd="4" destOrd="0" parTransId="{8F90AA8F-1E4E-4948-BB18-5F7A6D184C43}" sibTransId="{D9E33D89-C760-431D-9D18-E20E6B37112C}"/>
    <dgm:cxn modelId="{3AC7EAEF-39DF-4889-BF5D-17CA7BBCE8A8}" type="presOf" srcId="{846840BF-0854-4AD6-8DCE-49DCF906B706}" destId="{7740C04D-B271-4969-B41A-6B7F31734506}" srcOrd="1" destOrd="0" presId="urn:microsoft.com/office/officeart/2005/8/layout/hierarchy3"/>
    <dgm:cxn modelId="{A05DD2F3-3BD0-4F96-9368-DC05585879C8}" type="presOf" srcId="{98AE1609-5F66-467B-900C-FBE47E85743B}" destId="{F27EFCB7-48C9-4B5A-9CAA-10EE20DA99B5}" srcOrd="0" destOrd="0" presId="urn:microsoft.com/office/officeart/2005/8/layout/hierarchy3"/>
    <dgm:cxn modelId="{72FCD8F7-9E32-4925-BD3A-DCE969C88C7B}" type="presOf" srcId="{040FC224-7D45-4C63-9006-C765F0F841BB}" destId="{61E83ACE-49D3-4FAB-B295-6FC89C77FB46}" srcOrd="1" destOrd="0" presId="urn:microsoft.com/office/officeart/2005/8/layout/hierarchy3"/>
    <dgm:cxn modelId="{92004EFE-35E9-4181-891E-B9007B773331}" type="presOf" srcId="{85EAC9C4-06A5-400C-8EBA-5E05C956CB4F}" destId="{525D5978-EA18-4A9B-B012-9A789910B16E}" srcOrd="1" destOrd="0" presId="urn:microsoft.com/office/officeart/2005/8/layout/hierarchy3"/>
    <dgm:cxn modelId="{BD3F6B5C-3109-431C-BCAD-74D88B1455A6}" type="presParOf" srcId="{2E52023E-64B5-4762-988D-B785CC7A8A75}" destId="{017A0EBD-513A-4309-8AE8-61B2CFFE2C6A}" srcOrd="0" destOrd="0" presId="urn:microsoft.com/office/officeart/2005/8/layout/hierarchy3"/>
    <dgm:cxn modelId="{55DC6B96-F670-4636-9E6F-2BC1FB56AA31}" type="presParOf" srcId="{017A0EBD-513A-4309-8AE8-61B2CFFE2C6A}" destId="{F5E4E798-B985-4B37-BC6D-DF5429A0837A}" srcOrd="0" destOrd="0" presId="urn:microsoft.com/office/officeart/2005/8/layout/hierarchy3"/>
    <dgm:cxn modelId="{5ACC84E2-DEC2-4BBF-BF00-096BED5D75F3}" type="presParOf" srcId="{F5E4E798-B985-4B37-BC6D-DF5429A0837A}" destId="{BFDD0295-76AB-4F11-80C5-0153338DAAE7}" srcOrd="0" destOrd="0" presId="urn:microsoft.com/office/officeart/2005/8/layout/hierarchy3"/>
    <dgm:cxn modelId="{2F4F0E57-AE5C-4EE7-8033-9E57FCF29FA8}" type="presParOf" srcId="{F5E4E798-B985-4B37-BC6D-DF5429A0837A}" destId="{525D5978-EA18-4A9B-B012-9A789910B16E}" srcOrd="1" destOrd="0" presId="urn:microsoft.com/office/officeart/2005/8/layout/hierarchy3"/>
    <dgm:cxn modelId="{6F9EB60E-BD84-4D86-A311-10F7E01A123E}" type="presParOf" srcId="{017A0EBD-513A-4309-8AE8-61B2CFFE2C6A}" destId="{03158761-A094-4BE0-B707-02C1B23BAEB7}" srcOrd="1" destOrd="0" presId="urn:microsoft.com/office/officeart/2005/8/layout/hierarchy3"/>
    <dgm:cxn modelId="{D1B7619A-D8D4-42D9-8502-B30C24AB152F}" type="presParOf" srcId="{2E52023E-64B5-4762-988D-B785CC7A8A75}" destId="{54379D2D-1B97-471E-8DC6-421239D6F074}" srcOrd="1" destOrd="0" presId="urn:microsoft.com/office/officeart/2005/8/layout/hierarchy3"/>
    <dgm:cxn modelId="{5A0F1865-E6FA-4D15-AE62-925DCD371612}" type="presParOf" srcId="{54379D2D-1B97-471E-8DC6-421239D6F074}" destId="{7CED1A50-B770-4F69-B228-6286B5604BB1}" srcOrd="0" destOrd="0" presId="urn:microsoft.com/office/officeart/2005/8/layout/hierarchy3"/>
    <dgm:cxn modelId="{A3CB5D85-9433-45A4-8644-446143CBFC81}" type="presParOf" srcId="{7CED1A50-B770-4F69-B228-6286B5604BB1}" destId="{0789E1BD-B014-466A-B670-70231FA83B1D}" srcOrd="0" destOrd="0" presId="urn:microsoft.com/office/officeart/2005/8/layout/hierarchy3"/>
    <dgm:cxn modelId="{8E4DCFA0-548E-463D-8183-965C970ABB62}" type="presParOf" srcId="{7CED1A50-B770-4F69-B228-6286B5604BB1}" destId="{D1843683-BBD5-48F0-A266-1D327C65FAEE}" srcOrd="1" destOrd="0" presId="urn:microsoft.com/office/officeart/2005/8/layout/hierarchy3"/>
    <dgm:cxn modelId="{F09656E0-47EC-4292-8EFE-30CBF4B26E62}" type="presParOf" srcId="{54379D2D-1B97-471E-8DC6-421239D6F074}" destId="{1A63ACD6-BA94-41D8-BFC2-E1A46B84ECB7}" srcOrd="1" destOrd="0" presId="urn:microsoft.com/office/officeart/2005/8/layout/hierarchy3"/>
    <dgm:cxn modelId="{E4259007-A4E4-4F63-8AC6-A1E01F6974B8}" type="presParOf" srcId="{2E52023E-64B5-4762-988D-B785CC7A8A75}" destId="{3F12E455-0CEE-42F9-998A-155765C378B8}" srcOrd="2" destOrd="0" presId="urn:microsoft.com/office/officeart/2005/8/layout/hierarchy3"/>
    <dgm:cxn modelId="{8C74B071-837C-47BB-9EC5-DA79BCCA5676}" type="presParOf" srcId="{3F12E455-0CEE-42F9-998A-155765C378B8}" destId="{845EB82C-2B0C-4139-ABB9-D83F8241E7AB}" srcOrd="0" destOrd="0" presId="urn:microsoft.com/office/officeart/2005/8/layout/hierarchy3"/>
    <dgm:cxn modelId="{EE7AFFBB-C623-4DF6-9B56-BC30BA1909B9}" type="presParOf" srcId="{845EB82C-2B0C-4139-ABB9-D83F8241E7AB}" destId="{F27EFCB7-48C9-4B5A-9CAA-10EE20DA99B5}" srcOrd="0" destOrd="0" presId="urn:microsoft.com/office/officeart/2005/8/layout/hierarchy3"/>
    <dgm:cxn modelId="{7F69D4BA-F3DB-4A5B-A0E1-E1C23142DAFD}" type="presParOf" srcId="{845EB82C-2B0C-4139-ABB9-D83F8241E7AB}" destId="{3BE9E498-69A2-426F-A011-14258A5ABD0F}" srcOrd="1" destOrd="0" presId="urn:microsoft.com/office/officeart/2005/8/layout/hierarchy3"/>
    <dgm:cxn modelId="{8A4D8491-C746-43A0-8BF2-BCB9806A4162}" type="presParOf" srcId="{3F12E455-0CEE-42F9-998A-155765C378B8}" destId="{58731DCC-3E23-4A47-90DE-FB9C5C64DD22}" srcOrd="1" destOrd="0" presId="urn:microsoft.com/office/officeart/2005/8/layout/hierarchy3"/>
    <dgm:cxn modelId="{49192184-CD8C-4119-8D17-F5867FF82101}" type="presParOf" srcId="{2E52023E-64B5-4762-988D-B785CC7A8A75}" destId="{55659406-C157-4D30-8174-008FD2C08389}" srcOrd="3" destOrd="0" presId="urn:microsoft.com/office/officeart/2005/8/layout/hierarchy3"/>
    <dgm:cxn modelId="{A222D121-289B-4073-ACD1-32463521FB7D}" type="presParOf" srcId="{55659406-C157-4D30-8174-008FD2C08389}" destId="{8CA45578-8977-48C6-BE2B-191073B59790}" srcOrd="0" destOrd="0" presId="urn:microsoft.com/office/officeart/2005/8/layout/hierarchy3"/>
    <dgm:cxn modelId="{C1F67044-BF5F-40E8-BBE8-0663683C43D6}" type="presParOf" srcId="{8CA45578-8977-48C6-BE2B-191073B59790}" destId="{1F68C148-05FB-4F29-ACBD-E7ED92AC6286}" srcOrd="0" destOrd="0" presId="urn:microsoft.com/office/officeart/2005/8/layout/hierarchy3"/>
    <dgm:cxn modelId="{6F8A1B89-020B-4D06-856C-5AE980AB9F74}" type="presParOf" srcId="{8CA45578-8977-48C6-BE2B-191073B59790}" destId="{61E83ACE-49D3-4FAB-B295-6FC89C77FB46}" srcOrd="1" destOrd="0" presId="urn:microsoft.com/office/officeart/2005/8/layout/hierarchy3"/>
    <dgm:cxn modelId="{BB184446-63D9-450E-B32F-4AD53FACF393}" type="presParOf" srcId="{55659406-C157-4D30-8174-008FD2C08389}" destId="{D18FA1B9-1898-44B4-9DD9-E64DA158411E}" srcOrd="1" destOrd="0" presId="urn:microsoft.com/office/officeart/2005/8/layout/hierarchy3"/>
    <dgm:cxn modelId="{9AF858EB-90F8-4A51-BB4C-20617E365C99}" type="presParOf" srcId="{2E52023E-64B5-4762-988D-B785CC7A8A75}" destId="{F5A1EFED-10CA-4115-A9B0-EAC44677EAE5}" srcOrd="4" destOrd="0" presId="urn:microsoft.com/office/officeart/2005/8/layout/hierarchy3"/>
    <dgm:cxn modelId="{47C7023D-C581-4B2C-A06E-3078D3A7746C}" type="presParOf" srcId="{F5A1EFED-10CA-4115-A9B0-EAC44677EAE5}" destId="{41648AC6-FC4E-4376-A920-D299534AE3C8}" srcOrd="0" destOrd="0" presId="urn:microsoft.com/office/officeart/2005/8/layout/hierarchy3"/>
    <dgm:cxn modelId="{45B5B84B-DCCE-4C19-95D9-A10107DBAA2C}" type="presParOf" srcId="{41648AC6-FC4E-4376-A920-D299534AE3C8}" destId="{1AFD3205-01B1-47D1-9962-A98A270E5530}" srcOrd="0" destOrd="0" presId="urn:microsoft.com/office/officeart/2005/8/layout/hierarchy3"/>
    <dgm:cxn modelId="{FFF042A6-C24F-4F51-95AA-83B35FCF138F}" type="presParOf" srcId="{41648AC6-FC4E-4376-A920-D299534AE3C8}" destId="{7740C04D-B271-4969-B41A-6B7F31734506}" srcOrd="1" destOrd="0" presId="urn:microsoft.com/office/officeart/2005/8/layout/hierarchy3"/>
    <dgm:cxn modelId="{78660FC0-D5F6-4424-82A5-6B3A3AED9D72}" type="presParOf" srcId="{F5A1EFED-10CA-4115-A9B0-EAC44677EAE5}" destId="{95812BE7-6088-4ABE-BDC5-6143C2B0C45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13B9D-B86A-4598-8FA1-861D89C7C50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EAC9C4-06A5-400C-8EBA-5E05C956CB4F}">
      <dgm:prSet phldrT="[Text]"/>
      <dgm:spPr/>
      <dgm:t>
        <a:bodyPr/>
        <a:lstStyle/>
        <a:p>
          <a:r>
            <a:rPr lang="en-US" dirty="0"/>
            <a:t>Community Awareness</a:t>
          </a:r>
        </a:p>
      </dgm:t>
    </dgm:pt>
    <dgm:pt modelId="{823F51D5-4F03-4AA1-B97F-7C3E877C0EFF}" type="parTrans" cxnId="{19465EE3-059A-4E24-819B-99E7A2C8E8FC}">
      <dgm:prSet/>
      <dgm:spPr/>
      <dgm:t>
        <a:bodyPr/>
        <a:lstStyle/>
        <a:p>
          <a:endParaRPr lang="en-US"/>
        </a:p>
      </dgm:t>
    </dgm:pt>
    <dgm:pt modelId="{EA1134FE-4CC5-476A-B1D2-77181B079D39}" type="sibTrans" cxnId="{19465EE3-059A-4E24-819B-99E7A2C8E8FC}">
      <dgm:prSet/>
      <dgm:spPr/>
      <dgm:t>
        <a:bodyPr/>
        <a:lstStyle/>
        <a:p>
          <a:endParaRPr lang="en-US"/>
        </a:p>
      </dgm:t>
    </dgm:pt>
    <dgm:pt modelId="{BB9FEC5A-D432-4F41-9FAE-68D108BE6B2D}">
      <dgm:prSet phldrT="[Text]"/>
      <dgm:spPr/>
      <dgm:t>
        <a:bodyPr/>
        <a:lstStyle/>
        <a:p>
          <a:r>
            <a:rPr lang="en-US" dirty="0"/>
            <a:t>Community Engagement</a:t>
          </a:r>
        </a:p>
      </dgm:t>
    </dgm:pt>
    <dgm:pt modelId="{B5EB9DAE-D279-4AAF-98E6-C510C9FCB27E}" type="parTrans" cxnId="{B99437A9-03C1-4297-AE8B-AAC01791B8F2}">
      <dgm:prSet/>
      <dgm:spPr/>
      <dgm:t>
        <a:bodyPr/>
        <a:lstStyle/>
        <a:p>
          <a:endParaRPr lang="en-US"/>
        </a:p>
      </dgm:t>
    </dgm:pt>
    <dgm:pt modelId="{5E44DCF8-8640-48C1-B607-FB7919FBF0F4}" type="sibTrans" cxnId="{B99437A9-03C1-4297-AE8B-AAC01791B8F2}">
      <dgm:prSet/>
      <dgm:spPr/>
      <dgm:t>
        <a:bodyPr/>
        <a:lstStyle/>
        <a:p>
          <a:endParaRPr lang="en-US"/>
        </a:p>
      </dgm:t>
    </dgm:pt>
    <dgm:pt modelId="{98AE1609-5F66-467B-900C-FBE47E85743B}">
      <dgm:prSet phldrT="[Text]"/>
      <dgm:spPr/>
      <dgm:t>
        <a:bodyPr/>
        <a:lstStyle/>
        <a:p>
          <a:r>
            <a:rPr lang="en-US" dirty="0"/>
            <a:t> Community Resources and Linkages</a:t>
          </a:r>
        </a:p>
      </dgm:t>
    </dgm:pt>
    <dgm:pt modelId="{12AA3349-4052-4E1D-8555-FD04DFD5D5BC}" type="parTrans" cxnId="{247E693E-4A3E-4D2B-94FF-0C20FFF06ADC}">
      <dgm:prSet/>
      <dgm:spPr/>
      <dgm:t>
        <a:bodyPr/>
        <a:lstStyle/>
        <a:p>
          <a:endParaRPr lang="en-US"/>
        </a:p>
      </dgm:t>
    </dgm:pt>
    <dgm:pt modelId="{074F1DC5-A74A-4902-8920-814D80E7B301}" type="sibTrans" cxnId="{247E693E-4A3E-4D2B-94FF-0C20FFF06ADC}">
      <dgm:prSet/>
      <dgm:spPr/>
      <dgm:t>
        <a:bodyPr/>
        <a:lstStyle/>
        <a:p>
          <a:endParaRPr lang="en-US"/>
        </a:p>
      </dgm:t>
    </dgm:pt>
    <dgm:pt modelId="{040FC224-7D45-4C63-9006-C765F0F841BB}">
      <dgm:prSet/>
      <dgm:spPr/>
      <dgm:t>
        <a:bodyPr/>
        <a:lstStyle/>
        <a:p>
          <a:r>
            <a:rPr lang="en-US" dirty="0"/>
            <a:t>Staff Development and Policy</a:t>
          </a:r>
        </a:p>
      </dgm:t>
    </dgm:pt>
    <dgm:pt modelId="{48A64AF4-CCC4-4574-9C56-6161D864845D}" type="parTrans" cxnId="{4254944E-D3C9-40FA-BC20-B5B14219E84D}">
      <dgm:prSet/>
      <dgm:spPr/>
      <dgm:t>
        <a:bodyPr/>
        <a:lstStyle/>
        <a:p>
          <a:endParaRPr lang="en-US"/>
        </a:p>
      </dgm:t>
    </dgm:pt>
    <dgm:pt modelId="{DEA54061-4559-45A9-ADA8-816DD2E3558D}" type="sibTrans" cxnId="{4254944E-D3C9-40FA-BC20-B5B14219E84D}">
      <dgm:prSet/>
      <dgm:spPr/>
      <dgm:t>
        <a:bodyPr/>
        <a:lstStyle/>
        <a:p>
          <a:endParaRPr lang="en-US"/>
        </a:p>
      </dgm:t>
    </dgm:pt>
    <dgm:pt modelId="{846840BF-0854-4AD6-8DCE-49DCF906B706}">
      <dgm:prSet/>
      <dgm:spPr/>
      <dgm:t>
        <a:bodyPr/>
        <a:lstStyle/>
        <a:p>
          <a:r>
            <a:rPr lang="en-US" dirty="0"/>
            <a:t>Community Outreach</a:t>
          </a:r>
        </a:p>
      </dgm:t>
    </dgm:pt>
    <dgm:pt modelId="{8F90AA8F-1E4E-4948-BB18-5F7A6D184C43}" type="parTrans" cxnId="{E7B434E5-FE29-433D-8EDD-04417F4227F0}">
      <dgm:prSet/>
      <dgm:spPr/>
      <dgm:t>
        <a:bodyPr/>
        <a:lstStyle/>
        <a:p>
          <a:endParaRPr lang="en-US"/>
        </a:p>
      </dgm:t>
    </dgm:pt>
    <dgm:pt modelId="{D9E33D89-C760-431D-9D18-E20E6B37112C}" type="sibTrans" cxnId="{E7B434E5-FE29-433D-8EDD-04417F4227F0}">
      <dgm:prSet/>
      <dgm:spPr/>
      <dgm:t>
        <a:bodyPr/>
        <a:lstStyle/>
        <a:p>
          <a:endParaRPr lang="en-US"/>
        </a:p>
      </dgm:t>
    </dgm:pt>
    <dgm:pt modelId="{03D1467B-DCB0-49FA-B040-8DA79564F293}">
      <dgm:prSet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n-US" dirty="0"/>
            <a:t>Ability to understand demographics, lived experiences, beliefs, and practices of culturally diverse and underrepresented constituents. Allows professionals to engage communities without bias to achieve mission and goals while reducing conflict. </a:t>
          </a:r>
        </a:p>
      </dgm:t>
    </dgm:pt>
    <dgm:pt modelId="{FEFE6AEF-31DD-4D46-969B-3D6C89C0723E}" type="parTrans" cxnId="{A16B2136-2570-4FD4-AAD1-F7E87DF10504}">
      <dgm:prSet/>
      <dgm:spPr/>
      <dgm:t>
        <a:bodyPr/>
        <a:lstStyle/>
        <a:p>
          <a:endParaRPr lang="en-US"/>
        </a:p>
      </dgm:t>
    </dgm:pt>
    <dgm:pt modelId="{79A41875-4341-4C68-8FDC-A6323AB7E236}" type="sibTrans" cxnId="{A16B2136-2570-4FD4-AAD1-F7E87DF10504}">
      <dgm:prSet/>
      <dgm:spPr/>
      <dgm:t>
        <a:bodyPr/>
        <a:lstStyle/>
        <a:p>
          <a:endParaRPr lang="en-US"/>
        </a:p>
      </dgm:t>
    </dgm:pt>
    <dgm:pt modelId="{2E52023E-64B5-4762-988D-B785CC7A8A75}" type="pres">
      <dgm:prSet presAssocID="{AA213B9D-B86A-4598-8FA1-861D89C7C5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7A0EBD-513A-4309-8AE8-61B2CFFE2C6A}" type="pres">
      <dgm:prSet presAssocID="{85EAC9C4-06A5-400C-8EBA-5E05C956CB4F}" presName="root" presStyleCnt="0"/>
      <dgm:spPr/>
    </dgm:pt>
    <dgm:pt modelId="{F5E4E798-B985-4B37-BC6D-DF5429A0837A}" type="pres">
      <dgm:prSet presAssocID="{85EAC9C4-06A5-400C-8EBA-5E05C956CB4F}" presName="rootComposite" presStyleCnt="0"/>
      <dgm:spPr/>
    </dgm:pt>
    <dgm:pt modelId="{BFDD0295-76AB-4F11-80C5-0153338DAAE7}" type="pres">
      <dgm:prSet presAssocID="{85EAC9C4-06A5-400C-8EBA-5E05C956CB4F}" presName="rootText" presStyleLbl="node1" presStyleIdx="0" presStyleCnt="5"/>
      <dgm:spPr/>
    </dgm:pt>
    <dgm:pt modelId="{525D5978-EA18-4A9B-B012-9A789910B16E}" type="pres">
      <dgm:prSet presAssocID="{85EAC9C4-06A5-400C-8EBA-5E05C956CB4F}" presName="rootConnector" presStyleLbl="node1" presStyleIdx="0" presStyleCnt="5"/>
      <dgm:spPr/>
    </dgm:pt>
    <dgm:pt modelId="{03158761-A094-4BE0-B707-02C1B23BAEB7}" type="pres">
      <dgm:prSet presAssocID="{85EAC9C4-06A5-400C-8EBA-5E05C956CB4F}" presName="childShape" presStyleCnt="0"/>
      <dgm:spPr/>
    </dgm:pt>
    <dgm:pt modelId="{F81A6549-F618-4919-B537-8E0ACE98784E}" type="pres">
      <dgm:prSet presAssocID="{FEFE6AEF-31DD-4D46-969B-3D6C89C0723E}" presName="Name13" presStyleLbl="parChTrans1D2" presStyleIdx="0" presStyleCnt="1"/>
      <dgm:spPr/>
    </dgm:pt>
    <dgm:pt modelId="{9134411C-A421-4C06-94A4-5D7C1AA179E5}" type="pres">
      <dgm:prSet presAssocID="{03D1467B-DCB0-49FA-B040-8DA79564F293}" presName="childText" presStyleLbl="bgAcc1" presStyleIdx="0" presStyleCnt="1" custScaleX="750733" custScaleY="427453">
        <dgm:presLayoutVars>
          <dgm:bulletEnabled val="1"/>
        </dgm:presLayoutVars>
      </dgm:prSet>
      <dgm:spPr/>
    </dgm:pt>
    <dgm:pt modelId="{54379D2D-1B97-471E-8DC6-421239D6F074}" type="pres">
      <dgm:prSet presAssocID="{BB9FEC5A-D432-4F41-9FAE-68D108BE6B2D}" presName="root" presStyleCnt="0"/>
      <dgm:spPr/>
    </dgm:pt>
    <dgm:pt modelId="{7CED1A50-B770-4F69-B228-6286B5604BB1}" type="pres">
      <dgm:prSet presAssocID="{BB9FEC5A-D432-4F41-9FAE-68D108BE6B2D}" presName="rootComposite" presStyleCnt="0"/>
      <dgm:spPr/>
    </dgm:pt>
    <dgm:pt modelId="{0789E1BD-B014-466A-B670-70231FA83B1D}" type="pres">
      <dgm:prSet presAssocID="{BB9FEC5A-D432-4F41-9FAE-68D108BE6B2D}" presName="rootText" presStyleLbl="node1" presStyleIdx="1" presStyleCnt="5"/>
      <dgm:spPr/>
    </dgm:pt>
    <dgm:pt modelId="{D1843683-BBD5-48F0-A266-1D327C65FAEE}" type="pres">
      <dgm:prSet presAssocID="{BB9FEC5A-D432-4F41-9FAE-68D108BE6B2D}" presName="rootConnector" presStyleLbl="node1" presStyleIdx="1" presStyleCnt="5"/>
      <dgm:spPr/>
    </dgm:pt>
    <dgm:pt modelId="{1A63ACD6-BA94-41D8-BFC2-E1A46B84ECB7}" type="pres">
      <dgm:prSet presAssocID="{BB9FEC5A-D432-4F41-9FAE-68D108BE6B2D}" presName="childShape" presStyleCnt="0"/>
      <dgm:spPr/>
    </dgm:pt>
    <dgm:pt modelId="{3F12E455-0CEE-42F9-998A-155765C378B8}" type="pres">
      <dgm:prSet presAssocID="{98AE1609-5F66-467B-900C-FBE47E85743B}" presName="root" presStyleCnt="0"/>
      <dgm:spPr/>
    </dgm:pt>
    <dgm:pt modelId="{845EB82C-2B0C-4139-ABB9-D83F8241E7AB}" type="pres">
      <dgm:prSet presAssocID="{98AE1609-5F66-467B-900C-FBE47E85743B}" presName="rootComposite" presStyleCnt="0"/>
      <dgm:spPr/>
    </dgm:pt>
    <dgm:pt modelId="{F27EFCB7-48C9-4B5A-9CAA-10EE20DA99B5}" type="pres">
      <dgm:prSet presAssocID="{98AE1609-5F66-467B-900C-FBE47E85743B}" presName="rootText" presStyleLbl="node1" presStyleIdx="2" presStyleCnt="5"/>
      <dgm:spPr/>
    </dgm:pt>
    <dgm:pt modelId="{3BE9E498-69A2-426F-A011-14258A5ABD0F}" type="pres">
      <dgm:prSet presAssocID="{98AE1609-5F66-467B-900C-FBE47E85743B}" presName="rootConnector" presStyleLbl="node1" presStyleIdx="2" presStyleCnt="5"/>
      <dgm:spPr/>
    </dgm:pt>
    <dgm:pt modelId="{58731DCC-3E23-4A47-90DE-FB9C5C64DD22}" type="pres">
      <dgm:prSet presAssocID="{98AE1609-5F66-467B-900C-FBE47E85743B}" presName="childShape" presStyleCnt="0"/>
      <dgm:spPr/>
    </dgm:pt>
    <dgm:pt modelId="{55659406-C157-4D30-8174-008FD2C08389}" type="pres">
      <dgm:prSet presAssocID="{040FC224-7D45-4C63-9006-C765F0F841BB}" presName="root" presStyleCnt="0"/>
      <dgm:spPr/>
    </dgm:pt>
    <dgm:pt modelId="{8CA45578-8977-48C6-BE2B-191073B59790}" type="pres">
      <dgm:prSet presAssocID="{040FC224-7D45-4C63-9006-C765F0F841BB}" presName="rootComposite" presStyleCnt="0"/>
      <dgm:spPr/>
    </dgm:pt>
    <dgm:pt modelId="{1F68C148-05FB-4F29-ACBD-E7ED92AC6286}" type="pres">
      <dgm:prSet presAssocID="{040FC224-7D45-4C63-9006-C765F0F841BB}" presName="rootText" presStyleLbl="node1" presStyleIdx="3" presStyleCnt="5"/>
      <dgm:spPr/>
    </dgm:pt>
    <dgm:pt modelId="{61E83ACE-49D3-4FAB-B295-6FC89C77FB46}" type="pres">
      <dgm:prSet presAssocID="{040FC224-7D45-4C63-9006-C765F0F841BB}" presName="rootConnector" presStyleLbl="node1" presStyleIdx="3" presStyleCnt="5"/>
      <dgm:spPr/>
    </dgm:pt>
    <dgm:pt modelId="{D18FA1B9-1898-44B4-9DD9-E64DA158411E}" type="pres">
      <dgm:prSet presAssocID="{040FC224-7D45-4C63-9006-C765F0F841BB}" presName="childShape" presStyleCnt="0"/>
      <dgm:spPr/>
    </dgm:pt>
    <dgm:pt modelId="{F5A1EFED-10CA-4115-A9B0-EAC44677EAE5}" type="pres">
      <dgm:prSet presAssocID="{846840BF-0854-4AD6-8DCE-49DCF906B706}" presName="root" presStyleCnt="0"/>
      <dgm:spPr/>
    </dgm:pt>
    <dgm:pt modelId="{41648AC6-FC4E-4376-A920-D299534AE3C8}" type="pres">
      <dgm:prSet presAssocID="{846840BF-0854-4AD6-8DCE-49DCF906B706}" presName="rootComposite" presStyleCnt="0"/>
      <dgm:spPr/>
    </dgm:pt>
    <dgm:pt modelId="{1AFD3205-01B1-47D1-9962-A98A270E5530}" type="pres">
      <dgm:prSet presAssocID="{846840BF-0854-4AD6-8DCE-49DCF906B706}" presName="rootText" presStyleLbl="node1" presStyleIdx="4" presStyleCnt="5"/>
      <dgm:spPr/>
    </dgm:pt>
    <dgm:pt modelId="{7740C04D-B271-4969-B41A-6B7F31734506}" type="pres">
      <dgm:prSet presAssocID="{846840BF-0854-4AD6-8DCE-49DCF906B706}" presName="rootConnector" presStyleLbl="node1" presStyleIdx="4" presStyleCnt="5"/>
      <dgm:spPr/>
    </dgm:pt>
    <dgm:pt modelId="{95812BE7-6088-4ABE-BDC5-6143C2B0C45E}" type="pres">
      <dgm:prSet presAssocID="{846840BF-0854-4AD6-8DCE-49DCF906B706}" presName="childShape" presStyleCnt="0"/>
      <dgm:spPr/>
    </dgm:pt>
  </dgm:ptLst>
  <dgm:cxnLst>
    <dgm:cxn modelId="{6D206212-EC90-4A41-ABFF-27E3FBB559AD}" type="presOf" srcId="{FEFE6AEF-31DD-4D46-969B-3D6C89C0723E}" destId="{F81A6549-F618-4919-B537-8E0ACE98784E}" srcOrd="0" destOrd="0" presId="urn:microsoft.com/office/officeart/2005/8/layout/hierarchy3"/>
    <dgm:cxn modelId="{A16B2136-2570-4FD4-AAD1-F7E87DF10504}" srcId="{85EAC9C4-06A5-400C-8EBA-5E05C956CB4F}" destId="{03D1467B-DCB0-49FA-B040-8DA79564F293}" srcOrd="0" destOrd="0" parTransId="{FEFE6AEF-31DD-4D46-969B-3D6C89C0723E}" sibTransId="{79A41875-4341-4C68-8FDC-A6323AB7E236}"/>
    <dgm:cxn modelId="{247E693E-4A3E-4D2B-94FF-0C20FFF06ADC}" srcId="{AA213B9D-B86A-4598-8FA1-861D89C7C50A}" destId="{98AE1609-5F66-467B-900C-FBE47E85743B}" srcOrd="2" destOrd="0" parTransId="{12AA3349-4052-4E1D-8555-FD04DFD5D5BC}" sibTransId="{074F1DC5-A74A-4902-8920-814D80E7B301}"/>
    <dgm:cxn modelId="{91D4FA5D-7BD9-4882-BFD6-E8AA38D6621A}" type="presOf" srcId="{040FC224-7D45-4C63-9006-C765F0F841BB}" destId="{1F68C148-05FB-4F29-ACBD-E7ED92AC6286}" srcOrd="0" destOrd="0" presId="urn:microsoft.com/office/officeart/2005/8/layout/hierarchy3"/>
    <dgm:cxn modelId="{FA1ACC5F-2348-490C-99C5-5F708E8FC563}" type="presOf" srcId="{AA213B9D-B86A-4598-8FA1-861D89C7C50A}" destId="{2E52023E-64B5-4762-988D-B785CC7A8A75}" srcOrd="0" destOrd="0" presId="urn:microsoft.com/office/officeart/2005/8/layout/hierarchy3"/>
    <dgm:cxn modelId="{F516FF66-907F-410D-91C2-9B657C84998C}" type="presOf" srcId="{98AE1609-5F66-467B-900C-FBE47E85743B}" destId="{3BE9E498-69A2-426F-A011-14258A5ABD0F}" srcOrd="1" destOrd="0" presId="urn:microsoft.com/office/officeart/2005/8/layout/hierarchy3"/>
    <dgm:cxn modelId="{4254944E-D3C9-40FA-BC20-B5B14219E84D}" srcId="{AA213B9D-B86A-4598-8FA1-861D89C7C50A}" destId="{040FC224-7D45-4C63-9006-C765F0F841BB}" srcOrd="3" destOrd="0" parTransId="{48A64AF4-CCC4-4574-9C56-6161D864845D}" sibTransId="{DEA54061-4559-45A9-ADA8-816DD2E3558D}"/>
    <dgm:cxn modelId="{74E5E38C-6918-409F-A124-8EE746EF9D64}" type="presOf" srcId="{BB9FEC5A-D432-4F41-9FAE-68D108BE6B2D}" destId="{D1843683-BBD5-48F0-A266-1D327C65FAEE}" srcOrd="1" destOrd="0" presId="urn:microsoft.com/office/officeart/2005/8/layout/hierarchy3"/>
    <dgm:cxn modelId="{B99437A9-03C1-4297-AE8B-AAC01791B8F2}" srcId="{AA213B9D-B86A-4598-8FA1-861D89C7C50A}" destId="{BB9FEC5A-D432-4F41-9FAE-68D108BE6B2D}" srcOrd="1" destOrd="0" parTransId="{B5EB9DAE-D279-4AAF-98E6-C510C9FCB27E}" sibTransId="{5E44DCF8-8640-48C1-B607-FB7919FBF0F4}"/>
    <dgm:cxn modelId="{B535DEC7-1E3F-464A-BAA7-A2846E575AA9}" type="presOf" srcId="{85EAC9C4-06A5-400C-8EBA-5E05C956CB4F}" destId="{BFDD0295-76AB-4F11-80C5-0153338DAAE7}" srcOrd="0" destOrd="0" presId="urn:microsoft.com/office/officeart/2005/8/layout/hierarchy3"/>
    <dgm:cxn modelId="{21B9CDD3-97BA-48B9-9160-4B0B6382F285}" type="presOf" srcId="{846840BF-0854-4AD6-8DCE-49DCF906B706}" destId="{1AFD3205-01B1-47D1-9962-A98A270E5530}" srcOrd="0" destOrd="0" presId="urn:microsoft.com/office/officeart/2005/8/layout/hierarchy3"/>
    <dgm:cxn modelId="{AC16BEE2-AE0E-4404-8D24-812AB63DF004}" type="presOf" srcId="{BB9FEC5A-D432-4F41-9FAE-68D108BE6B2D}" destId="{0789E1BD-B014-466A-B670-70231FA83B1D}" srcOrd="0" destOrd="0" presId="urn:microsoft.com/office/officeart/2005/8/layout/hierarchy3"/>
    <dgm:cxn modelId="{19465EE3-059A-4E24-819B-99E7A2C8E8FC}" srcId="{AA213B9D-B86A-4598-8FA1-861D89C7C50A}" destId="{85EAC9C4-06A5-400C-8EBA-5E05C956CB4F}" srcOrd="0" destOrd="0" parTransId="{823F51D5-4F03-4AA1-B97F-7C3E877C0EFF}" sibTransId="{EA1134FE-4CC5-476A-B1D2-77181B079D39}"/>
    <dgm:cxn modelId="{E7B434E5-FE29-433D-8EDD-04417F4227F0}" srcId="{AA213B9D-B86A-4598-8FA1-861D89C7C50A}" destId="{846840BF-0854-4AD6-8DCE-49DCF906B706}" srcOrd="4" destOrd="0" parTransId="{8F90AA8F-1E4E-4948-BB18-5F7A6D184C43}" sibTransId="{D9E33D89-C760-431D-9D18-E20E6B37112C}"/>
    <dgm:cxn modelId="{3AC7EAEF-39DF-4889-BF5D-17CA7BBCE8A8}" type="presOf" srcId="{846840BF-0854-4AD6-8DCE-49DCF906B706}" destId="{7740C04D-B271-4969-B41A-6B7F31734506}" srcOrd="1" destOrd="0" presId="urn:microsoft.com/office/officeart/2005/8/layout/hierarchy3"/>
    <dgm:cxn modelId="{D81983F0-D01A-4B1D-9536-36141E232C6F}" type="presOf" srcId="{03D1467B-DCB0-49FA-B040-8DA79564F293}" destId="{9134411C-A421-4C06-94A4-5D7C1AA179E5}" srcOrd="0" destOrd="0" presId="urn:microsoft.com/office/officeart/2005/8/layout/hierarchy3"/>
    <dgm:cxn modelId="{A05DD2F3-3BD0-4F96-9368-DC05585879C8}" type="presOf" srcId="{98AE1609-5F66-467B-900C-FBE47E85743B}" destId="{F27EFCB7-48C9-4B5A-9CAA-10EE20DA99B5}" srcOrd="0" destOrd="0" presId="urn:microsoft.com/office/officeart/2005/8/layout/hierarchy3"/>
    <dgm:cxn modelId="{72FCD8F7-9E32-4925-BD3A-DCE969C88C7B}" type="presOf" srcId="{040FC224-7D45-4C63-9006-C765F0F841BB}" destId="{61E83ACE-49D3-4FAB-B295-6FC89C77FB46}" srcOrd="1" destOrd="0" presId="urn:microsoft.com/office/officeart/2005/8/layout/hierarchy3"/>
    <dgm:cxn modelId="{92004EFE-35E9-4181-891E-B9007B773331}" type="presOf" srcId="{85EAC9C4-06A5-400C-8EBA-5E05C956CB4F}" destId="{525D5978-EA18-4A9B-B012-9A789910B16E}" srcOrd="1" destOrd="0" presId="urn:microsoft.com/office/officeart/2005/8/layout/hierarchy3"/>
    <dgm:cxn modelId="{BD3F6B5C-3109-431C-BCAD-74D88B1455A6}" type="presParOf" srcId="{2E52023E-64B5-4762-988D-B785CC7A8A75}" destId="{017A0EBD-513A-4309-8AE8-61B2CFFE2C6A}" srcOrd="0" destOrd="0" presId="urn:microsoft.com/office/officeart/2005/8/layout/hierarchy3"/>
    <dgm:cxn modelId="{55DC6B96-F670-4636-9E6F-2BC1FB56AA31}" type="presParOf" srcId="{017A0EBD-513A-4309-8AE8-61B2CFFE2C6A}" destId="{F5E4E798-B985-4B37-BC6D-DF5429A0837A}" srcOrd="0" destOrd="0" presId="urn:microsoft.com/office/officeart/2005/8/layout/hierarchy3"/>
    <dgm:cxn modelId="{5ACC84E2-DEC2-4BBF-BF00-096BED5D75F3}" type="presParOf" srcId="{F5E4E798-B985-4B37-BC6D-DF5429A0837A}" destId="{BFDD0295-76AB-4F11-80C5-0153338DAAE7}" srcOrd="0" destOrd="0" presId="urn:microsoft.com/office/officeart/2005/8/layout/hierarchy3"/>
    <dgm:cxn modelId="{2F4F0E57-AE5C-4EE7-8033-9E57FCF29FA8}" type="presParOf" srcId="{F5E4E798-B985-4B37-BC6D-DF5429A0837A}" destId="{525D5978-EA18-4A9B-B012-9A789910B16E}" srcOrd="1" destOrd="0" presId="urn:microsoft.com/office/officeart/2005/8/layout/hierarchy3"/>
    <dgm:cxn modelId="{6F9EB60E-BD84-4D86-A311-10F7E01A123E}" type="presParOf" srcId="{017A0EBD-513A-4309-8AE8-61B2CFFE2C6A}" destId="{03158761-A094-4BE0-B707-02C1B23BAEB7}" srcOrd="1" destOrd="0" presId="urn:microsoft.com/office/officeart/2005/8/layout/hierarchy3"/>
    <dgm:cxn modelId="{1D7A71AE-6BBD-481D-A7A6-FF6048EF730C}" type="presParOf" srcId="{03158761-A094-4BE0-B707-02C1B23BAEB7}" destId="{F81A6549-F618-4919-B537-8E0ACE98784E}" srcOrd="0" destOrd="0" presId="urn:microsoft.com/office/officeart/2005/8/layout/hierarchy3"/>
    <dgm:cxn modelId="{BBCBA2B0-1B16-42B5-995F-C97E76838F28}" type="presParOf" srcId="{03158761-A094-4BE0-B707-02C1B23BAEB7}" destId="{9134411C-A421-4C06-94A4-5D7C1AA179E5}" srcOrd="1" destOrd="0" presId="urn:microsoft.com/office/officeart/2005/8/layout/hierarchy3"/>
    <dgm:cxn modelId="{D1B7619A-D8D4-42D9-8502-B30C24AB152F}" type="presParOf" srcId="{2E52023E-64B5-4762-988D-B785CC7A8A75}" destId="{54379D2D-1B97-471E-8DC6-421239D6F074}" srcOrd="1" destOrd="0" presId="urn:microsoft.com/office/officeart/2005/8/layout/hierarchy3"/>
    <dgm:cxn modelId="{5A0F1865-E6FA-4D15-AE62-925DCD371612}" type="presParOf" srcId="{54379D2D-1B97-471E-8DC6-421239D6F074}" destId="{7CED1A50-B770-4F69-B228-6286B5604BB1}" srcOrd="0" destOrd="0" presId="urn:microsoft.com/office/officeart/2005/8/layout/hierarchy3"/>
    <dgm:cxn modelId="{A3CB5D85-9433-45A4-8644-446143CBFC81}" type="presParOf" srcId="{7CED1A50-B770-4F69-B228-6286B5604BB1}" destId="{0789E1BD-B014-466A-B670-70231FA83B1D}" srcOrd="0" destOrd="0" presId="urn:microsoft.com/office/officeart/2005/8/layout/hierarchy3"/>
    <dgm:cxn modelId="{8E4DCFA0-548E-463D-8183-965C970ABB62}" type="presParOf" srcId="{7CED1A50-B770-4F69-B228-6286B5604BB1}" destId="{D1843683-BBD5-48F0-A266-1D327C65FAEE}" srcOrd="1" destOrd="0" presId="urn:microsoft.com/office/officeart/2005/8/layout/hierarchy3"/>
    <dgm:cxn modelId="{F09656E0-47EC-4292-8EFE-30CBF4B26E62}" type="presParOf" srcId="{54379D2D-1B97-471E-8DC6-421239D6F074}" destId="{1A63ACD6-BA94-41D8-BFC2-E1A46B84ECB7}" srcOrd="1" destOrd="0" presId="urn:microsoft.com/office/officeart/2005/8/layout/hierarchy3"/>
    <dgm:cxn modelId="{E4259007-A4E4-4F63-8AC6-A1E01F6974B8}" type="presParOf" srcId="{2E52023E-64B5-4762-988D-B785CC7A8A75}" destId="{3F12E455-0CEE-42F9-998A-155765C378B8}" srcOrd="2" destOrd="0" presId="urn:microsoft.com/office/officeart/2005/8/layout/hierarchy3"/>
    <dgm:cxn modelId="{8C74B071-837C-47BB-9EC5-DA79BCCA5676}" type="presParOf" srcId="{3F12E455-0CEE-42F9-998A-155765C378B8}" destId="{845EB82C-2B0C-4139-ABB9-D83F8241E7AB}" srcOrd="0" destOrd="0" presId="urn:microsoft.com/office/officeart/2005/8/layout/hierarchy3"/>
    <dgm:cxn modelId="{EE7AFFBB-C623-4DF6-9B56-BC30BA1909B9}" type="presParOf" srcId="{845EB82C-2B0C-4139-ABB9-D83F8241E7AB}" destId="{F27EFCB7-48C9-4B5A-9CAA-10EE20DA99B5}" srcOrd="0" destOrd="0" presId="urn:microsoft.com/office/officeart/2005/8/layout/hierarchy3"/>
    <dgm:cxn modelId="{7F69D4BA-F3DB-4A5B-A0E1-E1C23142DAFD}" type="presParOf" srcId="{845EB82C-2B0C-4139-ABB9-D83F8241E7AB}" destId="{3BE9E498-69A2-426F-A011-14258A5ABD0F}" srcOrd="1" destOrd="0" presId="urn:microsoft.com/office/officeart/2005/8/layout/hierarchy3"/>
    <dgm:cxn modelId="{8A4D8491-C746-43A0-8BF2-BCB9806A4162}" type="presParOf" srcId="{3F12E455-0CEE-42F9-998A-155765C378B8}" destId="{58731DCC-3E23-4A47-90DE-FB9C5C64DD22}" srcOrd="1" destOrd="0" presId="urn:microsoft.com/office/officeart/2005/8/layout/hierarchy3"/>
    <dgm:cxn modelId="{49192184-CD8C-4119-8D17-F5867FF82101}" type="presParOf" srcId="{2E52023E-64B5-4762-988D-B785CC7A8A75}" destId="{55659406-C157-4D30-8174-008FD2C08389}" srcOrd="3" destOrd="0" presId="urn:microsoft.com/office/officeart/2005/8/layout/hierarchy3"/>
    <dgm:cxn modelId="{A222D121-289B-4073-ACD1-32463521FB7D}" type="presParOf" srcId="{55659406-C157-4D30-8174-008FD2C08389}" destId="{8CA45578-8977-48C6-BE2B-191073B59790}" srcOrd="0" destOrd="0" presId="urn:microsoft.com/office/officeart/2005/8/layout/hierarchy3"/>
    <dgm:cxn modelId="{C1F67044-BF5F-40E8-BBE8-0663683C43D6}" type="presParOf" srcId="{8CA45578-8977-48C6-BE2B-191073B59790}" destId="{1F68C148-05FB-4F29-ACBD-E7ED92AC6286}" srcOrd="0" destOrd="0" presId="urn:microsoft.com/office/officeart/2005/8/layout/hierarchy3"/>
    <dgm:cxn modelId="{6F8A1B89-020B-4D06-856C-5AE980AB9F74}" type="presParOf" srcId="{8CA45578-8977-48C6-BE2B-191073B59790}" destId="{61E83ACE-49D3-4FAB-B295-6FC89C77FB46}" srcOrd="1" destOrd="0" presId="urn:microsoft.com/office/officeart/2005/8/layout/hierarchy3"/>
    <dgm:cxn modelId="{BB184446-63D9-450E-B32F-4AD53FACF393}" type="presParOf" srcId="{55659406-C157-4D30-8174-008FD2C08389}" destId="{D18FA1B9-1898-44B4-9DD9-E64DA158411E}" srcOrd="1" destOrd="0" presId="urn:microsoft.com/office/officeart/2005/8/layout/hierarchy3"/>
    <dgm:cxn modelId="{9AF858EB-90F8-4A51-BB4C-20617E365C99}" type="presParOf" srcId="{2E52023E-64B5-4762-988D-B785CC7A8A75}" destId="{F5A1EFED-10CA-4115-A9B0-EAC44677EAE5}" srcOrd="4" destOrd="0" presId="urn:microsoft.com/office/officeart/2005/8/layout/hierarchy3"/>
    <dgm:cxn modelId="{47C7023D-C581-4B2C-A06E-3078D3A7746C}" type="presParOf" srcId="{F5A1EFED-10CA-4115-A9B0-EAC44677EAE5}" destId="{41648AC6-FC4E-4376-A920-D299534AE3C8}" srcOrd="0" destOrd="0" presId="urn:microsoft.com/office/officeart/2005/8/layout/hierarchy3"/>
    <dgm:cxn modelId="{45B5B84B-DCCE-4C19-95D9-A10107DBAA2C}" type="presParOf" srcId="{41648AC6-FC4E-4376-A920-D299534AE3C8}" destId="{1AFD3205-01B1-47D1-9962-A98A270E5530}" srcOrd="0" destOrd="0" presId="urn:microsoft.com/office/officeart/2005/8/layout/hierarchy3"/>
    <dgm:cxn modelId="{FFF042A6-C24F-4F51-95AA-83B35FCF138F}" type="presParOf" srcId="{41648AC6-FC4E-4376-A920-D299534AE3C8}" destId="{7740C04D-B271-4969-B41A-6B7F31734506}" srcOrd="1" destOrd="0" presId="urn:microsoft.com/office/officeart/2005/8/layout/hierarchy3"/>
    <dgm:cxn modelId="{78660FC0-D5F6-4424-82A5-6B3A3AED9D72}" type="presParOf" srcId="{F5A1EFED-10CA-4115-A9B0-EAC44677EAE5}" destId="{95812BE7-6088-4ABE-BDC5-6143C2B0C45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213B9D-B86A-4598-8FA1-861D89C7C50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EAC9C4-06A5-400C-8EBA-5E05C956CB4F}">
      <dgm:prSet phldrT="[Text]"/>
      <dgm:spPr/>
      <dgm:t>
        <a:bodyPr/>
        <a:lstStyle/>
        <a:p>
          <a:r>
            <a:rPr lang="en-US" dirty="0"/>
            <a:t>Community Awareness</a:t>
          </a:r>
        </a:p>
      </dgm:t>
    </dgm:pt>
    <dgm:pt modelId="{823F51D5-4F03-4AA1-B97F-7C3E877C0EFF}" type="parTrans" cxnId="{19465EE3-059A-4E24-819B-99E7A2C8E8FC}">
      <dgm:prSet/>
      <dgm:spPr/>
      <dgm:t>
        <a:bodyPr/>
        <a:lstStyle/>
        <a:p>
          <a:endParaRPr lang="en-US"/>
        </a:p>
      </dgm:t>
    </dgm:pt>
    <dgm:pt modelId="{EA1134FE-4CC5-476A-B1D2-77181B079D39}" type="sibTrans" cxnId="{19465EE3-059A-4E24-819B-99E7A2C8E8FC}">
      <dgm:prSet/>
      <dgm:spPr/>
      <dgm:t>
        <a:bodyPr/>
        <a:lstStyle/>
        <a:p>
          <a:endParaRPr lang="en-US"/>
        </a:p>
      </dgm:t>
    </dgm:pt>
    <dgm:pt modelId="{BB9FEC5A-D432-4F41-9FAE-68D108BE6B2D}">
      <dgm:prSet phldrT="[Text]"/>
      <dgm:spPr/>
      <dgm:t>
        <a:bodyPr/>
        <a:lstStyle/>
        <a:p>
          <a:r>
            <a:rPr lang="en-US" dirty="0"/>
            <a:t>Community Engagement</a:t>
          </a:r>
        </a:p>
      </dgm:t>
    </dgm:pt>
    <dgm:pt modelId="{B5EB9DAE-D279-4AAF-98E6-C510C9FCB27E}" type="parTrans" cxnId="{B99437A9-03C1-4297-AE8B-AAC01791B8F2}">
      <dgm:prSet/>
      <dgm:spPr/>
      <dgm:t>
        <a:bodyPr/>
        <a:lstStyle/>
        <a:p>
          <a:endParaRPr lang="en-US"/>
        </a:p>
      </dgm:t>
    </dgm:pt>
    <dgm:pt modelId="{5E44DCF8-8640-48C1-B607-FB7919FBF0F4}" type="sibTrans" cxnId="{B99437A9-03C1-4297-AE8B-AAC01791B8F2}">
      <dgm:prSet/>
      <dgm:spPr/>
      <dgm:t>
        <a:bodyPr/>
        <a:lstStyle/>
        <a:p>
          <a:endParaRPr lang="en-US"/>
        </a:p>
      </dgm:t>
    </dgm:pt>
    <dgm:pt modelId="{98AE1609-5F66-467B-900C-FBE47E85743B}">
      <dgm:prSet phldrT="[Text]"/>
      <dgm:spPr/>
      <dgm:t>
        <a:bodyPr/>
        <a:lstStyle/>
        <a:p>
          <a:r>
            <a:rPr lang="en-US" dirty="0"/>
            <a:t> Community Resources and Linkages</a:t>
          </a:r>
        </a:p>
      </dgm:t>
    </dgm:pt>
    <dgm:pt modelId="{12AA3349-4052-4E1D-8555-FD04DFD5D5BC}" type="parTrans" cxnId="{247E693E-4A3E-4D2B-94FF-0C20FFF06ADC}">
      <dgm:prSet/>
      <dgm:spPr/>
      <dgm:t>
        <a:bodyPr/>
        <a:lstStyle/>
        <a:p>
          <a:endParaRPr lang="en-US"/>
        </a:p>
      </dgm:t>
    </dgm:pt>
    <dgm:pt modelId="{074F1DC5-A74A-4902-8920-814D80E7B301}" type="sibTrans" cxnId="{247E693E-4A3E-4D2B-94FF-0C20FFF06ADC}">
      <dgm:prSet/>
      <dgm:spPr/>
      <dgm:t>
        <a:bodyPr/>
        <a:lstStyle/>
        <a:p>
          <a:endParaRPr lang="en-US"/>
        </a:p>
      </dgm:t>
    </dgm:pt>
    <dgm:pt modelId="{040FC224-7D45-4C63-9006-C765F0F841BB}">
      <dgm:prSet/>
      <dgm:spPr/>
      <dgm:t>
        <a:bodyPr/>
        <a:lstStyle/>
        <a:p>
          <a:r>
            <a:rPr lang="en-US" dirty="0"/>
            <a:t>Staff Development and Policy</a:t>
          </a:r>
        </a:p>
      </dgm:t>
    </dgm:pt>
    <dgm:pt modelId="{48A64AF4-CCC4-4574-9C56-6161D864845D}" type="parTrans" cxnId="{4254944E-D3C9-40FA-BC20-B5B14219E84D}">
      <dgm:prSet/>
      <dgm:spPr/>
      <dgm:t>
        <a:bodyPr/>
        <a:lstStyle/>
        <a:p>
          <a:endParaRPr lang="en-US"/>
        </a:p>
      </dgm:t>
    </dgm:pt>
    <dgm:pt modelId="{DEA54061-4559-45A9-ADA8-816DD2E3558D}" type="sibTrans" cxnId="{4254944E-D3C9-40FA-BC20-B5B14219E84D}">
      <dgm:prSet/>
      <dgm:spPr/>
      <dgm:t>
        <a:bodyPr/>
        <a:lstStyle/>
        <a:p>
          <a:endParaRPr lang="en-US"/>
        </a:p>
      </dgm:t>
    </dgm:pt>
    <dgm:pt modelId="{846840BF-0854-4AD6-8DCE-49DCF906B706}">
      <dgm:prSet/>
      <dgm:spPr/>
      <dgm:t>
        <a:bodyPr/>
        <a:lstStyle/>
        <a:p>
          <a:r>
            <a:rPr lang="en-US" dirty="0"/>
            <a:t>Community Outreach</a:t>
          </a:r>
        </a:p>
      </dgm:t>
    </dgm:pt>
    <dgm:pt modelId="{8F90AA8F-1E4E-4948-BB18-5F7A6D184C43}" type="parTrans" cxnId="{E7B434E5-FE29-433D-8EDD-04417F4227F0}">
      <dgm:prSet/>
      <dgm:spPr/>
      <dgm:t>
        <a:bodyPr/>
        <a:lstStyle/>
        <a:p>
          <a:endParaRPr lang="en-US"/>
        </a:p>
      </dgm:t>
    </dgm:pt>
    <dgm:pt modelId="{D9E33D89-C760-431D-9D18-E20E6B37112C}" type="sibTrans" cxnId="{E7B434E5-FE29-433D-8EDD-04417F4227F0}">
      <dgm:prSet/>
      <dgm:spPr/>
      <dgm:t>
        <a:bodyPr/>
        <a:lstStyle/>
        <a:p>
          <a:endParaRPr lang="en-US"/>
        </a:p>
      </dgm:t>
    </dgm:pt>
    <dgm:pt modelId="{0C5C4E7D-195B-44DF-BD9F-5B36AB52B8AD}">
      <dgm:prSet/>
      <dgm:spPr/>
      <dgm:t>
        <a:bodyPr/>
        <a:lstStyle/>
        <a:p>
          <a:pPr algn="l"/>
          <a:r>
            <a:rPr lang="en-US" dirty="0"/>
            <a:t>Intentional interaction between an organization and culturally diverse communities. Promotes mutual acceptance and respect with the goal of reducing disparities in workforce development, and the use of services and outcomes.</a:t>
          </a:r>
        </a:p>
      </dgm:t>
    </dgm:pt>
    <dgm:pt modelId="{A3F7C282-E4A9-4271-8956-9A11A17789EA}" type="parTrans" cxnId="{0862C8E4-219E-4C57-8536-23015851790E}">
      <dgm:prSet/>
      <dgm:spPr/>
      <dgm:t>
        <a:bodyPr/>
        <a:lstStyle/>
        <a:p>
          <a:endParaRPr lang="en-US"/>
        </a:p>
      </dgm:t>
    </dgm:pt>
    <dgm:pt modelId="{4F34FE04-11EA-4048-81CA-2E1A3A6FAF40}" type="sibTrans" cxnId="{0862C8E4-219E-4C57-8536-23015851790E}">
      <dgm:prSet/>
      <dgm:spPr/>
      <dgm:t>
        <a:bodyPr/>
        <a:lstStyle/>
        <a:p>
          <a:endParaRPr lang="en-US"/>
        </a:p>
      </dgm:t>
    </dgm:pt>
    <dgm:pt modelId="{2E52023E-64B5-4762-988D-B785CC7A8A75}" type="pres">
      <dgm:prSet presAssocID="{AA213B9D-B86A-4598-8FA1-861D89C7C5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7A0EBD-513A-4309-8AE8-61B2CFFE2C6A}" type="pres">
      <dgm:prSet presAssocID="{85EAC9C4-06A5-400C-8EBA-5E05C956CB4F}" presName="root" presStyleCnt="0"/>
      <dgm:spPr/>
    </dgm:pt>
    <dgm:pt modelId="{F5E4E798-B985-4B37-BC6D-DF5429A0837A}" type="pres">
      <dgm:prSet presAssocID="{85EAC9C4-06A5-400C-8EBA-5E05C956CB4F}" presName="rootComposite" presStyleCnt="0"/>
      <dgm:spPr/>
    </dgm:pt>
    <dgm:pt modelId="{BFDD0295-76AB-4F11-80C5-0153338DAAE7}" type="pres">
      <dgm:prSet presAssocID="{85EAC9C4-06A5-400C-8EBA-5E05C956CB4F}" presName="rootText" presStyleLbl="node1" presStyleIdx="0" presStyleCnt="5"/>
      <dgm:spPr/>
    </dgm:pt>
    <dgm:pt modelId="{525D5978-EA18-4A9B-B012-9A789910B16E}" type="pres">
      <dgm:prSet presAssocID="{85EAC9C4-06A5-400C-8EBA-5E05C956CB4F}" presName="rootConnector" presStyleLbl="node1" presStyleIdx="0" presStyleCnt="5"/>
      <dgm:spPr/>
    </dgm:pt>
    <dgm:pt modelId="{03158761-A094-4BE0-B707-02C1B23BAEB7}" type="pres">
      <dgm:prSet presAssocID="{85EAC9C4-06A5-400C-8EBA-5E05C956CB4F}" presName="childShape" presStyleCnt="0"/>
      <dgm:spPr/>
    </dgm:pt>
    <dgm:pt modelId="{54379D2D-1B97-471E-8DC6-421239D6F074}" type="pres">
      <dgm:prSet presAssocID="{BB9FEC5A-D432-4F41-9FAE-68D108BE6B2D}" presName="root" presStyleCnt="0"/>
      <dgm:spPr/>
    </dgm:pt>
    <dgm:pt modelId="{7CED1A50-B770-4F69-B228-6286B5604BB1}" type="pres">
      <dgm:prSet presAssocID="{BB9FEC5A-D432-4F41-9FAE-68D108BE6B2D}" presName="rootComposite" presStyleCnt="0"/>
      <dgm:spPr/>
    </dgm:pt>
    <dgm:pt modelId="{0789E1BD-B014-466A-B670-70231FA83B1D}" type="pres">
      <dgm:prSet presAssocID="{BB9FEC5A-D432-4F41-9FAE-68D108BE6B2D}" presName="rootText" presStyleLbl="node1" presStyleIdx="1" presStyleCnt="5"/>
      <dgm:spPr/>
    </dgm:pt>
    <dgm:pt modelId="{D1843683-BBD5-48F0-A266-1D327C65FAEE}" type="pres">
      <dgm:prSet presAssocID="{BB9FEC5A-D432-4F41-9FAE-68D108BE6B2D}" presName="rootConnector" presStyleLbl="node1" presStyleIdx="1" presStyleCnt="5"/>
      <dgm:spPr/>
    </dgm:pt>
    <dgm:pt modelId="{1A63ACD6-BA94-41D8-BFC2-E1A46B84ECB7}" type="pres">
      <dgm:prSet presAssocID="{BB9FEC5A-D432-4F41-9FAE-68D108BE6B2D}" presName="childShape" presStyleCnt="0"/>
      <dgm:spPr/>
    </dgm:pt>
    <dgm:pt modelId="{2753980F-12DA-4682-80E3-BDCFF9062ABD}" type="pres">
      <dgm:prSet presAssocID="{A3F7C282-E4A9-4271-8956-9A11A17789EA}" presName="Name13" presStyleLbl="parChTrans1D2" presStyleIdx="0" presStyleCnt="1"/>
      <dgm:spPr/>
    </dgm:pt>
    <dgm:pt modelId="{520614AA-A49B-4904-8999-0A483223976E}" type="pres">
      <dgm:prSet presAssocID="{0C5C4E7D-195B-44DF-BD9F-5B36AB52B8AD}" presName="childText" presStyleLbl="bgAcc1" presStyleIdx="0" presStyleCnt="1" custScaleX="846281" custScaleY="576775">
        <dgm:presLayoutVars>
          <dgm:bulletEnabled val="1"/>
        </dgm:presLayoutVars>
      </dgm:prSet>
      <dgm:spPr/>
    </dgm:pt>
    <dgm:pt modelId="{3F12E455-0CEE-42F9-998A-155765C378B8}" type="pres">
      <dgm:prSet presAssocID="{98AE1609-5F66-467B-900C-FBE47E85743B}" presName="root" presStyleCnt="0"/>
      <dgm:spPr/>
    </dgm:pt>
    <dgm:pt modelId="{845EB82C-2B0C-4139-ABB9-D83F8241E7AB}" type="pres">
      <dgm:prSet presAssocID="{98AE1609-5F66-467B-900C-FBE47E85743B}" presName="rootComposite" presStyleCnt="0"/>
      <dgm:spPr/>
    </dgm:pt>
    <dgm:pt modelId="{F27EFCB7-48C9-4B5A-9CAA-10EE20DA99B5}" type="pres">
      <dgm:prSet presAssocID="{98AE1609-5F66-467B-900C-FBE47E85743B}" presName="rootText" presStyleLbl="node1" presStyleIdx="2" presStyleCnt="5"/>
      <dgm:spPr/>
    </dgm:pt>
    <dgm:pt modelId="{3BE9E498-69A2-426F-A011-14258A5ABD0F}" type="pres">
      <dgm:prSet presAssocID="{98AE1609-5F66-467B-900C-FBE47E85743B}" presName="rootConnector" presStyleLbl="node1" presStyleIdx="2" presStyleCnt="5"/>
      <dgm:spPr/>
    </dgm:pt>
    <dgm:pt modelId="{58731DCC-3E23-4A47-90DE-FB9C5C64DD22}" type="pres">
      <dgm:prSet presAssocID="{98AE1609-5F66-467B-900C-FBE47E85743B}" presName="childShape" presStyleCnt="0"/>
      <dgm:spPr/>
    </dgm:pt>
    <dgm:pt modelId="{55659406-C157-4D30-8174-008FD2C08389}" type="pres">
      <dgm:prSet presAssocID="{040FC224-7D45-4C63-9006-C765F0F841BB}" presName="root" presStyleCnt="0"/>
      <dgm:spPr/>
    </dgm:pt>
    <dgm:pt modelId="{8CA45578-8977-48C6-BE2B-191073B59790}" type="pres">
      <dgm:prSet presAssocID="{040FC224-7D45-4C63-9006-C765F0F841BB}" presName="rootComposite" presStyleCnt="0"/>
      <dgm:spPr/>
    </dgm:pt>
    <dgm:pt modelId="{1F68C148-05FB-4F29-ACBD-E7ED92AC6286}" type="pres">
      <dgm:prSet presAssocID="{040FC224-7D45-4C63-9006-C765F0F841BB}" presName="rootText" presStyleLbl="node1" presStyleIdx="3" presStyleCnt="5"/>
      <dgm:spPr/>
    </dgm:pt>
    <dgm:pt modelId="{61E83ACE-49D3-4FAB-B295-6FC89C77FB46}" type="pres">
      <dgm:prSet presAssocID="{040FC224-7D45-4C63-9006-C765F0F841BB}" presName="rootConnector" presStyleLbl="node1" presStyleIdx="3" presStyleCnt="5"/>
      <dgm:spPr/>
    </dgm:pt>
    <dgm:pt modelId="{D18FA1B9-1898-44B4-9DD9-E64DA158411E}" type="pres">
      <dgm:prSet presAssocID="{040FC224-7D45-4C63-9006-C765F0F841BB}" presName="childShape" presStyleCnt="0"/>
      <dgm:spPr/>
    </dgm:pt>
    <dgm:pt modelId="{F5A1EFED-10CA-4115-A9B0-EAC44677EAE5}" type="pres">
      <dgm:prSet presAssocID="{846840BF-0854-4AD6-8DCE-49DCF906B706}" presName="root" presStyleCnt="0"/>
      <dgm:spPr/>
    </dgm:pt>
    <dgm:pt modelId="{41648AC6-FC4E-4376-A920-D299534AE3C8}" type="pres">
      <dgm:prSet presAssocID="{846840BF-0854-4AD6-8DCE-49DCF906B706}" presName="rootComposite" presStyleCnt="0"/>
      <dgm:spPr/>
    </dgm:pt>
    <dgm:pt modelId="{1AFD3205-01B1-47D1-9962-A98A270E5530}" type="pres">
      <dgm:prSet presAssocID="{846840BF-0854-4AD6-8DCE-49DCF906B706}" presName="rootText" presStyleLbl="node1" presStyleIdx="4" presStyleCnt="5"/>
      <dgm:spPr/>
    </dgm:pt>
    <dgm:pt modelId="{7740C04D-B271-4969-B41A-6B7F31734506}" type="pres">
      <dgm:prSet presAssocID="{846840BF-0854-4AD6-8DCE-49DCF906B706}" presName="rootConnector" presStyleLbl="node1" presStyleIdx="4" presStyleCnt="5"/>
      <dgm:spPr/>
    </dgm:pt>
    <dgm:pt modelId="{95812BE7-6088-4ABE-BDC5-6143C2B0C45E}" type="pres">
      <dgm:prSet presAssocID="{846840BF-0854-4AD6-8DCE-49DCF906B706}" presName="childShape" presStyleCnt="0"/>
      <dgm:spPr/>
    </dgm:pt>
  </dgm:ptLst>
  <dgm:cxnLst>
    <dgm:cxn modelId="{66D7B800-3E1D-49F2-A281-A90D41121200}" type="presOf" srcId="{0C5C4E7D-195B-44DF-BD9F-5B36AB52B8AD}" destId="{520614AA-A49B-4904-8999-0A483223976E}" srcOrd="0" destOrd="0" presId="urn:microsoft.com/office/officeart/2005/8/layout/hierarchy3"/>
    <dgm:cxn modelId="{247E693E-4A3E-4D2B-94FF-0C20FFF06ADC}" srcId="{AA213B9D-B86A-4598-8FA1-861D89C7C50A}" destId="{98AE1609-5F66-467B-900C-FBE47E85743B}" srcOrd="2" destOrd="0" parTransId="{12AA3349-4052-4E1D-8555-FD04DFD5D5BC}" sibTransId="{074F1DC5-A74A-4902-8920-814D80E7B301}"/>
    <dgm:cxn modelId="{91D4FA5D-7BD9-4882-BFD6-E8AA38D6621A}" type="presOf" srcId="{040FC224-7D45-4C63-9006-C765F0F841BB}" destId="{1F68C148-05FB-4F29-ACBD-E7ED92AC6286}" srcOrd="0" destOrd="0" presId="urn:microsoft.com/office/officeart/2005/8/layout/hierarchy3"/>
    <dgm:cxn modelId="{FA1ACC5F-2348-490C-99C5-5F708E8FC563}" type="presOf" srcId="{AA213B9D-B86A-4598-8FA1-861D89C7C50A}" destId="{2E52023E-64B5-4762-988D-B785CC7A8A75}" srcOrd="0" destOrd="0" presId="urn:microsoft.com/office/officeart/2005/8/layout/hierarchy3"/>
    <dgm:cxn modelId="{F516FF66-907F-410D-91C2-9B657C84998C}" type="presOf" srcId="{98AE1609-5F66-467B-900C-FBE47E85743B}" destId="{3BE9E498-69A2-426F-A011-14258A5ABD0F}" srcOrd="1" destOrd="0" presId="urn:microsoft.com/office/officeart/2005/8/layout/hierarchy3"/>
    <dgm:cxn modelId="{C0DD7E6E-5BA0-4A65-A9CB-CDF2DED081D3}" type="presOf" srcId="{A3F7C282-E4A9-4271-8956-9A11A17789EA}" destId="{2753980F-12DA-4682-80E3-BDCFF9062ABD}" srcOrd="0" destOrd="0" presId="urn:microsoft.com/office/officeart/2005/8/layout/hierarchy3"/>
    <dgm:cxn modelId="{4254944E-D3C9-40FA-BC20-B5B14219E84D}" srcId="{AA213B9D-B86A-4598-8FA1-861D89C7C50A}" destId="{040FC224-7D45-4C63-9006-C765F0F841BB}" srcOrd="3" destOrd="0" parTransId="{48A64AF4-CCC4-4574-9C56-6161D864845D}" sibTransId="{DEA54061-4559-45A9-ADA8-816DD2E3558D}"/>
    <dgm:cxn modelId="{74E5E38C-6918-409F-A124-8EE746EF9D64}" type="presOf" srcId="{BB9FEC5A-D432-4F41-9FAE-68D108BE6B2D}" destId="{D1843683-BBD5-48F0-A266-1D327C65FAEE}" srcOrd="1" destOrd="0" presId="urn:microsoft.com/office/officeart/2005/8/layout/hierarchy3"/>
    <dgm:cxn modelId="{B99437A9-03C1-4297-AE8B-AAC01791B8F2}" srcId="{AA213B9D-B86A-4598-8FA1-861D89C7C50A}" destId="{BB9FEC5A-D432-4F41-9FAE-68D108BE6B2D}" srcOrd="1" destOrd="0" parTransId="{B5EB9DAE-D279-4AAF-98E6-C510C9FCB27E}" sibTransId="{5E44DCF8-8640-48C1-B607-FB7919FBF0F4}"/>
    <dgm:cxn modelId="{B535DEC7-1E3F-464A-BAA7-A2846E575AA9}" type="presOf" srcId="{85EAC9C4-06A5-400C-8EBA-5E05C956CB4F}" destId="{BFDD0295-76AB-4F11-80C5-0153338DAAE7}" srcOrd="0" destOrd="0" presId="urn:microsoft.com/office/officeart/2005/8/layout/hierarchy3"/>
    <dgm:cxn modelId="{21B9CDD3-97BA-48B9-9160-4B0B6382F285}" type="presOf" srcId="{846840BF-0854-4AD6-8DCE-49DCF906B706}" destId="{1AFD3205-01B1-47D1-9962-A98A270E5530}" srcOrd="0" destOrd="0" presId="urn:microsoft.com/office/officeart/2005/8/layout/hierarchy3"/>
    <dgm:cxn modelId="{AC16BEE2-AE0E-4404-8D24-812AB63DF004}" type="presOf" srcId="{BB9FEC5A-D432-4F41-9FAE-68D108BE6B2D}" destId="{0789E1BD-B014-466A-B670-70231FA83B1D}" srcOrd="0" destOrd="0" presId="urn:microsoft.com/office/officeart/2005/8/layout/hierarchy3"/>
    <dgm:cxn modelId="{19465EE3-059A-4E24-819B-99E7A2C8E8FC}" srcId="{AA213B9D-B86A-4598-8FA1-861D89C7C50A}" destId="{85EAC9C4-06A5-400C-8EBA-5E05C956CB4F}" srcOrd="0" destOrd="0" parTransId="{823F51D5-4F03-4AA1-B97F-7C3E877C0EFF}" sibTransId="{EA1134FE-4CC5-476A-B1D2-77181B079D39}"/>
    <dgm:cxn modelId="{0862C8E4-219E-4C57-8536-23015851790E}" srcId="{BB9FEC5A-D432-4F41-9FAE-68D108BE6B2D}" destId="{0C5C4E7D-195B-44DF-BD9F-5B36AB52B8AD}" srcOrd="0" destOrd="0" parTransId="{A3F7C282-E4A9-4271-8956-9A11A17789EA}" sibTransId="{4F34FE04-11EA-4048-81CA-2E1A3A6FAF40}"/>
    <dgm:cxn modelId="{E7B434E5-FE29-433D-8EDD-04417F4227F0}" srcId="{AA213B9D-B86A-4598-8FA1-861D89C7C50A}" destId="{846840BF-0854-4AD6-8DCE-49DCF906B706}" srcOrd="4" destOrd="0" parTransId="{8F90AA8F-1E4E-4948-BB18-5F7A6D184C43}" sibTransId="{D9E33D89-C760-431D-9D18-E20E6B37112C}"/>
    <dgm:cxn modelId="{3AC7EAEF-39DF-4889-BF5D-17CA7BBCE8A8}" type="presOf" srcId="{846840BF-0854-4AD6-8DCE-49DCF906B706}" destId="{7740C04D-B271-4969-B41A-6B7F31734506}" srcOrd="1" destOrd="0" presId="urn:microsoft.com/office/officeart/2005/8/layout/hierarchy3"/>
    <dgm:cxn modelId="{A05DD2F3-3BD0-4F96-9368-DC05585879C8}" type="presOf" srcId="{98AE1609-5F66-467B-900C-FBE47E85743B}" destId="{F27EFCB7-48C9-4B5A-9CAA-10EE20DA99B5}" srcOrd="0" destOrd="0" presId="urn:microsoft.com/office/officeart/2005/8/layout/hierarchy3"/>
    <dgm:cxn modelId="{72FCD8F7-9E32-4925-BD3A-DCE969C88C7B}" type="presOf" srcId="{040FC224-7D45-4C63-9006-C765F0F841BB}" destId="{61E83ACE-49D3-4FAB-B295-6FC89C77FB46}" srcOrd="1" destOrd="0" presId="urn:microsoft.com/office/officeart/2005/8/layout/hierarchy3"/>
    <dgm:cxn modelId="{92004EFE-35E9-4181-891E-B9007B773331}" type="presOf" srcId="{85EAC9C4-06A5-400C-8EBA-5E05C956CB4F}" destId="{525D5978-EA18-4A9B-B012-9A789910B16E}" srcOrd="1" destOrd="0" presId="urn:microsoft.com/office/officeart/2005/8/layout/hierarchy3"/>
    <dgm:cxn modelId="{BD3F6B5C-3109-431C-BCAD-74D88B1455A6}" type="presParOf" srcId="{2E52023E-64B5-4762-988D-B785CC7A8A75}" destId="{017A0EBD-513A-4309-8AE8-61B2CFFE2C6A}" srcOrd="0" destOrd="0" presId="urn:microsoft.com/office/officeart/2005/8/layout/hierarchy3"/>
    <dgm:cxn modelId="{55DC6B96-F670-4636-9E6F-2BC1FB56AA31}" type="presParOf" srcId="{017A0EBD-513A-4309-8AE8-61B2CFFE2C6A}" destId="{F5E4E798-B985-4B37-BC6D-DF5429A0837A}" srcOrd="0" destOrd="0" presId="urn:microsoft.com/office/officeart/2005/8/layout/hierarchy3"/>
    <dgm:cxn modelId="{5ACC84E2-DEC2-4BBF-BF00-096BED5D75F3}" type="presParOf" srcId="{F5E4E798-B985-4B37-BC6D-DF5429A0837A}" destId="{BFDD0295-76AB-4F11-80C5-0153338DAAE7}" srcOrd="0" destOrd="0" presId="urn:microsoft.com/office/officeart/2005/8/layout/hierarchy3"/>
    <dgm:cxn modelId="{2F4F0E57-AE5C-4EE7-8033-9E57FCF29FA8}" type="presParOf" srcId="{F5E4E798-B985-4B37-BC6D-DF5429A0837A}" destId="{525D5978-EA18-4A9B-B012-9A789910B16E}" srcOrd="1" destOrd="0" presId="urn:microsoft.com/office/officeart/2005/8/layout/hierarchy3"/>
    <dgm:cxn modelId="{6F9EB60E-BD84-4D86-A311-10F7E01A123E}" type="presParOf" srcId="{017A0EBD-513A-4309-8AE8-61B2CFFE2C6A}" destId="{03158761-A094-4BE0-B707-02C1B23BAEB7}" srcOrd="1" destOrd="0" presId="urn:microsoft.com/office/officeart/2005/8/layout/hierarchy3"/>
    <dgm:cxn modelId="{D1B7619A-D8D4-42D9-8502-B30C24AB152F}" type="presParOf" srcId="{2E52023E-64B5-4762-988D-B785CC7A8A75}" destId="{54379D2D-1B97-471E-8DC6-421239D6F074}" srcOrd="1" destOrd="0" presId="urn:microsoft.com/office/officeart/2005/8/layout/hierarchy3"/>
    <dgm:cxn modelId="{5A0F1865-E6FA-4D15-AE62-925DCD371612}" type="presParOf" srcId="{54379D2D-1B97-471E-8DC6-421239D6F074}" destId="{7CED1A50-B770-4F69-B228-6286B5604BB1}" srcOrd="0" destOrd="0" presId="urn:microsoft.com/office/officeart/2005/8/layout/hierarchy3"/>
    <dgm:cxn modelId="{A3CB5D85-9433-45A4-8644-446143CBFC81}" type="presParOf" srcId="{7CED1A50-B770-4F69-B228-6286B5604BB1}" destId="{0789E1BD-B014-466A-B670-70231FA83B1D}" srcOrd="0" destOrd="0" presId="urn:microsoft.com/office/officeart/2005/8/layout/hierarchy3"/>
    <dgm:cxn modelId="{8E4DCFA0-548E-463D-8183-965C970ABB62}" type="presParOf" srcId="{7CED1A50-B770-4F69-B228-6286B5604BB1}" destId="{D1843683-BBD5-48F0-A266-1D327C65FAEE}" srcOrd="1" destOrd="0" presId="urn:microsoft.com/office/officeart/2005/8/layout/hierarchy3"/>
    <dgm:cxn modelId="{F09656E0-47EC-4292-8EFE-30CBF4B26E62}" type="presParOf" srcId="{54379D2D-1B97-471E-8DC6-421239D6F074}" destId="{1A63ACD6-BA94-41D8-BFC2-E1A46B84ECB7}" srcOrd="1" destOrd="0" presId="urn:microsoft.com/office/officeart/2005/8/layout/hierarchy3"/>
    <dgm:cxn modelId="{286FCF60-5735-4A89-9B91-C171A4429F49}" type="presParOf" srcId="{1A63ACD6-BA94-41D8-BFC2-E1A46B84ECB7}" destId="{2753980F-12DA-4682-80E3-BDCFF9062ABD}" srcOrd="0" destOrd="0" presId="urn:microsoft.com/office/officeart/2005/8/layout/hierarchy3"/>
    <dgm:cxn modelId="{349461C0-4400-430F-93C9-ECF72FFB2FEC}" type="presParOf" srcId="{1A63ACD6-BA94-41D8-BFC2-E1A46B84ECB7}" destId="{520614AA-A49B-4904-8999-0A483223976E}" srcOrd="1" destOrd="0" presId="urn:microsoft.com/office/officeart/2005/8/layout/hierarchy3"/>
    <dgm:cxn modelId="{E4259007-A4E4-4F63-8AC6-A1E01F6974B8}" type="presParOf" srcId="{2E52023E-64B5-4762-988D-B785CC7A8A75}" destId="{3F12E455-0CEE-42F9-998A-155765C378B8}" srcOrd="2" destOrd="0" presId="urn:microsoft.com/office/officeart/2005/8/layout/hierarchy3"/>
    <dgm:cxn modelId="{8C74B071-837C-47BB-9EC5-DA79BCCA5676}" type="presParOf" srcId="{3F12E455-0CEE-42F9-998A-155765C378B8}" destId="{845EB82C-2B0C-4139-ABB9-D83F8241E7AB}" srcOrd="0" destOrd="0" presId="urn:microsoft.com/office/officeart/2005/8/layout/hierarchy3"/>
    <dgm:cxn modelId="{EE7AFFBB-C623-4DF6-9B56-BC30BA1909B9}" type="presParOf" srcId="{845EB82C-2B0C-4139-ABB9-D83F8241E7AB}" destId="{F27EFCB7-48C9-4B5A-9CAA-10EE20DA99B5}" srcOrd="0" destOrd="0" presId="urn:microsoft.com/office/officeart/2005/8/layout/hierarchy3"/>
    <dgm:cxn modelId="{7F69D4BA-F3DB-4A5B-A0E1-E1C23142DAFD}" type="presParOf" srcId="{845EB82C-2B0C-4139-ABB9-D83F8241E7AB}" destId="{3BE9E498-69A2-426F-A011-14258A5ABD0F}" srcOrd="1" destOrd="0" presId="urn:microsoft.com/office/officeart/2005/8/layout/hierarchy3"/>
    <dgm:cxn modelId="{8A4D8491-C746-43A0-8BF2-BCB9806A4162}" type="presParOf" srcId="{3F12E455-0CEE-42F9-998A-155765C378B8}" destId="{58731DCC-3E23-4A47-90DE-FB9C5C64DD22}" srcOrd="1" destOrd="0" presId="urn:microsoft.com/office/officeart/2005/8/layout/hierarchy3"/>
    <dgm:cxn modelId="{49192184-CD8C-4119-8D17-F5867FF82101}" type="presParOf" srcId="{2E52023E-64B5-4762-988D-B785CC7A8A75}" destId="{55659406-C157-4D30-8174-008FD2C08389}" srcOrd="3" destOrd="0" presId="urn:microsoft.com/office/officeart/2005/8/layout/hierarchy3"/>
    <dgm:cxn modelId="{A222D121-289B-4073-ACD1-32463521FB7D}" type="presParOf" srcId="{55659406-C157-4D30-8174-008FD2C08389}" destId="{8CA45578-8977-48C6-BE2B-191073B59790}" srcOrd="0" destOrd="0" presId="urn:microsoft.com/office/officeart/2005/8/layout/hierarchy3"/>
    <dgm:cxn modelId="{C1F67044-BF5F-40E8-BBE8-0663683C43D6}" type="presParOf" srcId="{8CA45578-8977-48C6-BE2B-191073B59790}" destId="{1F68C148-05FB-4F29-ACBD-E7ED92AC6286}" srcOrd="0" destOrd="0" presId="urn:microsoft.com/office/officeart/2005/8/layout/hierarchy3"/>
    <dgm:cxn modelId="{6F8A1B89-020B-4D06-856C-5AE980AB9F74}" type="presParOf" srcId="{8CA45578-8977-48C6-BE2B-191073B59790}" destId="{61E83ACE-49D3-4FAB-B295-6FC89C77FB46}" srcOrd="1" destOrd="0" presId="urn:microsoft.com/office/officeart/2005/8/layout/hierarchy3"/>
    <dgm:cxn modelId="{BB184446-63D9-450E-B32F-4AD53FACF393}" type="presParOf" srcId="{55659406-C157-4D30-8174-008FD2C08389}" destId="{D18FA1B9-1898-44B4-9DD9-E64DA158411E}" srcOrd="1" destOrd="0" presId="urn:microsoft.com/office/officeart/2005/8/layout/hierarchy3"/>
    <dgm:cxn modelId="{9AF858EB-90F8-4A51-BB4C-20617E365C99}" type="presParOf" srcId="{2E52023E-64B5-4762-988D-B785CC7A8A75}" destId="{F5A1EFED-10CA-4115-A9B0-EAC44677EAE5}" srcOrd="4" destOrd="0" presId="urn:microsoft.com/office/officeart/2005/8/layout/hierarchy3"/>
    <dgm:cxn modelId="{47C7023D-C581-4B2C-A06E-3078D3A7746C}" type="presParOf" srcId="{F5A1EFED-10CA-4115-A9B0-EAC44677EAE5}" destId="{41648AC6-FC4E-4376-A920-D299534AE3C8}" srcOrd="0" destOrd="0" presId="urn:microsoft.com/office/officeart/2005/8/layout/hierarchy3"/>
    <dgm:cxn modelId="{45B5B84B-DCCE-4C19-95D9-A10107DBAA2C}" type="presParOf" srcId="{41648AC6-FC4E-4376-A920-D299534AE3C8}" destId="{1AFD3205-01B1-47D1-9962-A98A270E5530}" srcOrd="0" destOrd="0" presId="urn:microsoft.com/office/officeart/2005/8/layout/hierarchy3"/>
    <dgm:cxn modelId="{FFF042A6-C24F-4F51-95AA-83B35FCF138F}" type="presParOf" srcId="{41648AC6-FC4E-4376-A920-D299534AE3C8}" destId="{7740C04D-B271-4969-B41A-6B7F31734506}" srcOrd="1" destOrd="0" presId="urn:microsoft.com/office/officeart/2005/8/layout/hierarchy3"/>
    <dgm:cxn modelId="{78660FC0-D5F6-4424-82A5-6B3A3AED9D72}" type="presParOf" srcId="{F5A1EFED-10CA-4115-A9B0-EAC44677EAE5}" destId="{95812BE7-6088-4ABE-BDC5-6143C2B0C45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213B9D-B86A-4598-8FA1-861D89C7C50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EAC9C4-06A5-400C-8EBA-5E05C956CB4F}">
      <dgm:prSet phldrT="[Text]"/>
      <dgm:spPr/>
      <dgm:t>
        <a:bodyPr/>
        <a:lstStyle/>
        <a:p>
          <a:r>
            <a:rPr lang="en-US" dirty="0"/>
            <a:t>Community Awareness</a:t>
          </a:r>
        </a:p>
      </dgm:t>
    </dgm:pt>
    <dgm:pt modelId="{823F51D5-4F03-4AA1-B97F-7C3E877C0EFF}" type="parTrans" cxnId="{19465EE3-059A-4E24-819B-99E7A2C8E8FC}">
      <dgm:prSet/>
      <dgm:spPr/>
      <dgm:t>
        <a:bodyPr/>
        <a:lstStyle/>
        <a:p>
          <a:endParaRPr lang="en-US"/>
        </a:p>
      </dgm:t>
    </dgm:pt>
    <dgm:pt modelId="{EA1134FE-4CC5-476A-B1D2-77181B079D39}" type="sibTrans" cxnId="{19465EE3-059A-4E24-819B-99E7A2C8E8FC}">
      <dgm:prSet/>
      <dgm:spPr/>
      <dgm:t>
        <a:bodyPr/>
        <a:lstStyle/>
        <a:p>
          <a:endParaRPr lang="en-US"/>
        </a:p>
      </dgm:t>
    </dgm:pt>
    <dgm:pt modelId="{BB9FEC5A-D432-4F41-9FAE-68D108BE6B2D}">
      <dgm:prSet phldrT="[Text]"/>
      <dgm:spPr/>
      <dgm:t>
        <a:bodyPr/>
        <a:lstStyle/>
        <a:p>
          <a:r>
            <a:rPr lang="en-US" dirty="0"/>
            <a:t>Community Engagement</a:t>
          </a:r>
        </a:p>
      </dgm:t>
    </dgm:pt>
    <dgm:pt modelId="{B5EB9DAE-D279-4AAF-98E6-C510C9FCB27E}" type="parTrans" cxnId="{B99437A9-03C1-4297-AE8B-AAC01791B8F2}">
      <dgm:prSet/>
      <dgm:spPr/>
      <dgm:t>
        <a:bodyPr/>
        <a:lstStyle/>
        <a:p>
          <a:endParaRPr lang="en-US"/>
        </a:p>
      </dgm:t>
    </dgm:pt>
    <dgm:pt modelId="{5E44DCF8-8640-48C1-B607-FB7919FBF0F4}" type="sibTrans" cxnId="{B99437A9-03C1-4297-AE8B-AAC01791B8F2}">
      <dgm:prSet/>
      <dgm:spPr/>
      <dgm:t>
        <a:bodyPr/>
        <a:lstStyle/>
        <a:p>
          <a:endParaRPr lang="en-US"/>
        </a:p>
      </dgm:t>
    </dgm:pt>
    <dgm:pt modelId="{98AE1609-5F66-467B-900C-FBE47E85743B}">
      <dgm:prSet phldrT="[Text]"/>
      <dgm:spPr/>
      <dgm:t>
        <a:bodyPr/>
        <a:lstStyle/>
        <a:p>
          <a:r>
            <a:rPr lang="en-US" dirty="0"/>
            <a:t> Community Resources and Linkages</a:t>
          </a:r>
        </a:p>
      </dgm:t>
    </dgm:pt>
    <dgm:pt modelId="{12AA3349-4052-4E1D-8555-FD04DFD5D5BC}" type="parTrans" cxnId="{247E693E-4A3E-4D2B-94FF-0C20FFF06ADC}">
      <dgm:prSet/>
      <dgm:spPr/>
      <dgm:t>
        <a:bodyPr/>
        <a:lstStyle/>
        <a:p>
          <a:endParaRPr lang="en-US"/>
        </a:p>
      </dgm:t>
    </dgm:pt>
    <dgm:pt modelId="{074F1DC5-A74A-4902-8920-814D80E7B301}" type="sibTrans" cxnId="{247E693E-4A3E-4D2B-94FF-0C20FFF06ADC}">
      <dgm:prSet/>
      <dgm:spPr/>
      <dgm:t>
        <a:bodyPr/>
        <a:lstStyle/>
        <a:p>
          <a:endParaRPr lang="en-US"/>
        </a:p>
      </dgm:t>
    </dgm:pt>
    <dgm:pt modelId="{040FC224-7D45-4C63-9006-C765F0F841BB}">
      <dgm:prSet/>
      <dgm:spPr/>
      <dgm:t>
        <a:bodyPr/>
        <a:lstStyle/>
        <a:p>
          <a:r>
            <a:rPr lang="en-US" dirty="0"/>
            <a:t>Staff Development and Policy</a:t>
          </a:r>
        </a:p>
      </dgm:t>
    </dgm:pt>
    <dgm:pt modelId="{48A64AF4-CCC4-4574-9C56-6161D864845D}" type="parTrans" cxnId="{4254944E-D3C9-40FA-BC20-B5B14219E84D}">
      <dgm:prSet/>
      <dgm:spPr/>
      <dgm:t>
        <a:bodyPr/>
        <a:lstStyle/>
        <a:p>
          <a:endParaRPr lang="en-US"/>
        </a:p>
      </dgm:t>
    </dgm:pt>
    <dgm:pt modelId="{DEA54061-4559-45A9-ADA8-816DD2E3558D}" type="sibTrans" cxnId="{4254944E-D3C9-40FA-BC20-B5B14219E84D}">
      <dgm:prSet/>
      <dgm:spPr/>
      <dgm:t>
        <a:bodyPr/>
        <a:lstStyle/>
        <a:p>
          <a:endParaRPr lang="en-US"/>
        </a:p>
      </dgm:t>
    </dgm:pt>
    <dgm:pt modelId="{846840BF-0854-4AD6-8DCE-49DCF906B706}">
      <dgm:prSet/>
      <dgm:spPr/>
      <dgm:t>
        <a:bodyPr/>
        <a:lstStyle/>
        <a:p>
          <a:r>
            <a:rPr lang="en-US" dirty="0"/>
            <a:t>Community Outreach</a:t>
          </a:r>
        </a:p>
      </dgm:t>
    </dgm:pt>
    <dgm:pt modelId="{8F90AA8F-1E4E-4948-BB18-5F7A6D184C43}" type="parTrans" cxnId="{E7B434E5-FE29-433D-8EDD-04417F4227F0}">
      <dgm:prSet/>
      <dgm:spPr/>
      <dgm:t>
        <a:bodyPr/>
        <a:lstStyle/>
        <a:p>
          <a:endParaRPr lang="en-US"/>
        </a:p>
      </dgm:t>
    </dgm:pt>
    <dgm:pt modelId="{D9E33D89-C760-431D-9D18-E20E6B37112C}" type="sibTrans" cxnId="{E7B434E5-FE29-433D-8EDD-04417F4227F0}">
      <dgm:prSet/>
      <dgm:spPr/>
      <dgm:t>
        <a:bodyPr/>
        <a:lstStyle/>
        <a:p>
          <a:endParaRPr lang="en-US"/>
        </a:p>
      </dgm:t>
    </dgm:pt>
    <dgm:pt modelId="{BD6D5BFE-A888-4D55-90C9-4147C89A7F56}">
      <dgm:prSet/>
      <dgm:spPr/>
      <dgm:t>
        <a:bodyPr/>
        <a:lstStyle/>
        <a:p>
          <a:r>
            <a:rPr lang="en-US" dirty="0"/>
            <a:t>Include a broad spectrum of service providers, community- and faith-based organizations, formal/informal helping networks that have credibility within a community. “Trusted voices” with whom one might partner to engage diverse communities.</a:t>
          </a:r>
        </a:p>
      </dgm:t>
    </dgm:pt>
    <dgm:pt modelId="{325E4A38-D716-4F8B-9C68-AEA54C72C024}" type="parTrans" cxnId="{CEC122C6-7881-4847-A493-5979825C8101}">
      <dgm:prSet/>
      <dgm:spPr/>
      <dgm:t>
        <a:bodyPr/>
        <a:lstStyle/>
        <a:p>
          <a:endParaRPr lang="en-US"/>
        </a:p>
      </dgm:t>
    </dgm:pt>
    <dgm:pt modelId="{FA87E575-BAC0-46F5-91E7-CB15F72D0BC5}" type="sibTrans" cxnId="{CEC122C6-7881-4847-A493-5979825C8101}">
      <dgm:prSet/>
      <dgm:spPr/>
      <dgm:t>
        <a:bodyPr/>
        <a:lstStyle/>
        <a:p>
          <a:endParaRPr lang="en-US"/>
        </a:p>
      </dgm:t>
    </dgm:pt>
    <dgm:pt modelId="{2E52023E-64B5-4762-988D-B785CC7A8A75}" type="pres">
      <dgm:prSet presAssocID="{AA213B9D-B86A-4598-8FA1-861D89C7C5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7A0EBD-513A-4309-8AE8-61B2CFFE2C6A}" type="pres">
      <dgm:prSet presAssocID="{85EAC9C4-06A5-400C-8EBA-5E05C956CB4F}" presName="root" presStyleCnt="0"/>
      <dgm:spPr/>
    </dgm:pt>
    <dgm:pt modelId="{F5E4E798-B985-4B37-BC6D-DF5429A0837A}" type="pres">
      <dgm:prSet presAssocID="{85EAC9C4-06A5-400C-8EBA-5E05C956CB4F}" presName="rootComposite" presStyleCnt="0"/>
      <dgm:spPr/>
    </dgm:pt>
    <dgm:pt modelId="{BFDD0295-76AB-4F11-80C5-0153338DAAE7}" type="pres">
      <dgm:prSet presAssocID="{85EAC9C4-06A5-400C-8EBA-5E05C956CB4F}" presName="rootText" presStyleLbl="node1" presStyleIdx="0" presStyleCnt="5"/>
      <dgm:spPr/>
    </dgm:pt>
    <dgm:pt modelId="{525D5978-EA18-4A9B-B012-9A789910B16E}" type="pres">
      <dgm:prSet presAssocID="{85EAC9C4-06A5-400C-8EBA-5E05C956CB4F}" presName="rootConnector" presStyleLbl="node1" presStyleIdx="0" presStyleCnt="5"/>
      <dgm:spPr/>
    </dgm:pt>
    <dgm:pt modelId="{03158761-A094-4BE0-B707-02C1B23BAEB7}" type="pres">
      <dgm:prSet presAssocID="{85EAC9C4-06A5-400C-8EBA-5E05C956CB4F}" presName="childShape" presStyleCnt="0"/>
      <dgm:spPr/>
    </dgm:pt>
    <dgm:pt modelId="{54379D2D-1B97-471E-8DC6-421239D6F074}" type="pres">
      <dgm:prSet presAssocID="{BB9FEC5A-D432-4F41-9FAE-68D108BE6B2D}" presName="root" presStyleCnt="0"/>
      <dgm:spPr/>
    </dgm:pt>
    <dgm:pt modelId="{7CED1A50-B770-4F69-B228-6286B5604BB1}" type="pres">
      <dgm:prSet presAssocID="{BB9FEC5A-D432-4F41-9FAE-68D108BE6B2D}" presName="rootComposite" presStyleCnt="0"/>
      <dgm:spPr/>
    </dgm:pt>
    <dgm:pt modelId="{0789E1BD-B014-466A-B670-70231FA83B1D}" type="pres">
      <dgm:prSet presAssocID="{BB9FEC5A-D432-4F41-9FAE-68D108BE6B2D}" presName="rootText" presStyleLbl="node1" presStyleIdx="1" presStyleCnt="5"/>
      <dgm:spPr/>
    </dgm:pt>
    <dgm:pt modelId="{D1843683-BBD5-48F0-A266-1D327C65FAEE}" type="pres">
      <dgm:prSet presAssocID="{BB9FEC5A-D432-4F41-9FAE-68D108BE6B2D}" presName="rootConnector" presStyleLbl="node1" presStyleIdx="1" presStyleCnt="5"/>
      <dgm:spPr/>
    </dgm:pt>
    <dgm:pt modelId="{1A63ACD6-BA94-41D8-BFC2-E1A46B84ECB7}" type="pres">
      <dgm:prSet presAssocID="{BB9FEC5A-D432-4F41-9FAE-68D108BE6B2D}" presName="childShape" presStyleCnt="0"/>
      <dgm:spPr/>
    </dgm:pt>
    <dgm:pt modelId="{3F12E455-0CEE-42F9-998A-155765C378B8}" type="pres">
      <dgm:prSet presAssocID="{98AE1609-5F66-467B-900C-FBE47E85743B}" presName="root" presStyleCnt="0"/>
      <dgm:spPr/>
    </dgm:pt>
    <dgm:pt modelId="{845EB82C-2B0C-4139-ABB9-D83F8241E7AB}" type="pres">
      <dgm:prSet presAssocID="{98AE1609-5F66-467B-900C-FBE47E85743B}" presName="rootComposite" presStyleCnt="0"/>
      <dgm:spPr/>
    </dgm:pt>
    <dgm:pt modelId="{F27EFCB7-48C9-4B5A-9CAA-10EE20DA99B5}" type="pres">
      <dgm:prSet presAssocID="{98AE1609-5F66-467B-900C-FBE47E85743B}" presName="rootText" presStyleLbl="node1" presStyleIdx="2" presStyleCnt="5"/>
      <dgm:spPr/>
    </dgm:pt>
    <dgm:pt modelId="{3BE9E498-69A2-426F-A011-14258A5ABD0F}" type="pres">
      <dgm:prSet presAssocID="{98AE1609-5F66-467B-900C-FBE47E85743B}" presName="rootConnector" presStyleLbl="node1" presStyleIdx="2" presStyleCnt="5"/>
      <dgm:spPr/>
    </dgm:pt>
    <dgm:pt modelId="{58731DCC-3E23-4A47-90DE-FB9C5C64DD22}" type="pres">
      <dgm:prSet presAssocID="{98AE1609-5F66-467B-900C-FBE47E85743B}" presName="childShape" presStyleCnt="0"/>
      <dgm:spPr/>
    </dgm:pt>
    <dgm:pt modelId="{83ED39F8-DF4A-4F94-9A84-CDB07858CF4B}" type="pres">
      <dgm:prSet presAssocID="{325E4A38-D716-4F8B-9C68-AEA54C72C024}" presName="Name13" presStyleLbl="parChTrans1D2" presStyleIdx="0" presStyleCnt="1"/>
      <dgm:spPr/>
    </dgm:pt>
    <dgm:pt modelId="{777AE7F8-7743-4FB2-B364-A170E78015DF}" type="pres">
      <dgm:prSet presAssocID="{BD6D5BFE-A888-4D55-90C9-4147C89A7F56}" presName="childText" presStyleLbl="bgAcc1" presStyleIdx="0" presStyleCnt="1" custScaleX="684122" custScaleY="678308">
        <dgm:presLayoutVars>
          <dgm:bulletEnabled val="1"/>
        </dgm:presLayoutVars>
      </dgm:prSet>
      <dgm:spPr/>
    </dgm:pt>
    <dgm:pt modelId="{55659406-C157-4D30-8174-008FD2C08389}" type="pres">
      <dgm:prSet presAssocID="{040FC224-7D45-4C63-9006-C765F0F841BB}" presName="root" presStyleCnt="0"/>
      <dgm:spPr/>
    </dgm:pt>
    <dgm:pt modelId="{8CA45578-8977-48C6-BE2B-191073B59790}" type="pres">
      <dgm:prSet presAssocID="{040FC224-7D45-4C63-9006-C765F0F841BB}" presName="rootComposite" presStyleCnt="0"/>
      <dgm:spPr/>
    </dgm:pt>
    <dgm:pt modelId="{1F68C148-05FB-4F29-ACBD-E7ED92AC6286}" type="pres">
      <dgm:prSet presAssocID="{040FC224-7D45-4C63-9006-C765F0F841BB}" presName="rootText" presStyleLbl="node1" presStyleIdx="3" presStyleCnt="5"/>
      <dgm:spPr/>
    </dgm:pt>
    <dgm:pt modelId="{61E83ACE-49D3-4FAB-B295-6FC89C77FB46}" type="pres">
      <dgm:prSet presAssocID="{040FC224-7D45-4C63-9006-C765F0F841BB}" presName="rootConnector" presStyleLbl="node1" presStyleIdx="3" presStyleCnt="5"/>
      <dgm:spPr/>
    </dgm:pt>
    <dgm:pt modelId="{D18FA1B9-1898-44B4-9DD9-E64DA158411E}" type="pres">
      <dgm:prSet presAssocID="{040FC224-7D45-4C63-9006-C765F0F841BB}" presName="childShape" presStyleCnt="0"/>
      <dgm:spPr/>
    </dgm:pt>
    <dgm:pt modelId="{F5A1EFED-10CA-4115-A9B0-EAC44677EAE5}" type="pres">
      <dgm:prSet presAssocID="{846840BF-0854-4AD6-8DCE-49DCF906B706}" presName="root" presStyleCnt="0"/>
      <dgm:spPr/>
    </dgm:pt>
    <dgm:pt modelId="{41648AC6-FC4E-4376-A920-D299534AE3C8}" type="pres">
      <dgm:prSet presAssocID="{846840BF-0854-4AD6-8DCE-49DCF906B706}" presName="rootComposite" presStyleCnt="0"/>
      <dgm:spPr/>
    </dgm:pt>
    <dgm:pt modelId="{1AFD3205-01B1-47D1-9962-A98A270E5530}" type="pres">
      <dgm:prSet presAssocID="{846840BF-0854-4AD6-8DCE-49DCF906B706}" presName="rootText" presStyleLbl="node1" presStyleIdx="4" presStyleCnt="5"/>
      <dgm:spPr/>
    </dgm:pt>
    <dgm:pt modelId="{7740C04D-B271-4969-B41A-6B7F31734506}" type="pres">
      <dgm:prSet presAssocID="{846840BF-0854-4AD6-8DCE-49DCF906B706}" presName="rootConnector" presStyleLbl="node1" presStyleIdx="4" presStyleCnt="5"/>
      <dgm:spPr/>
    </dgm:pt>
    <dgm:pt modelId="{95812BE7-6088-4ABE-BDC5-6143C2B0C45E}" type="pres">
      <dgm:prSet presAssocID="{846840BF-0854-4AD6-8DCE-49DCF906B706}" presName="childShape" presStyleCnt="0"/>
      <dgm:spPr/>
    </dgm:pt>
  </dgm:ptLst>
  <dgm:cxnLst>
    <dgm:cxn modelId="{A3B92016-1D56-4057-B20A-4030580AFF0A}" type="presOf" srcId="{BD6D5BFE-A888-4D55-90C9-4147C89A7F56}" destId="{777AE7F8-7743-4FB2-B364-A170E78015DF}" srcOrd="0" destOrd="0" presId="urn:microsoft.com/office/officeart/2005/8/layout/hierarchy3"/>
    <dgm:cxn modelId="{247E693E-4A3E-4D2B-94FF-0C20FFF06ADC}" srcId="{AA213B9D-B86A-4598-8FA1-861D89C7C50A}" destId="{98AE1609-5F66-467B-900C-FBE47E85743B}" srcOrd="2" destOrd="0" parTransId="{12AA3349-4052-4E1D-8555-FD04DFD5D5BC}" sibTransId="{074F1DC5-A74A-4902-8920-814D80E7B301}"/>
    <dgm:cxn modelId="{91D4FA5D-7BD9-4882-BFD6-E8AA38D6621A}" type="presOf" srcId="{040FC224-7D45-4C63-9006-C765F0F841BB}" destId="{1F68C148-05FB-4F29-ACBD-E7ED92AC6286}" srcOrd="0" destOrd="0" presId="urn:microsoft.com/office/officeart/2005/8/layout/hierarchy3"/>
    <dgm:cxn modelId="{FA1ACC5F-2348-490C-99C5-5F708E8FC563}" type="presOf" srcId="{AA213B9D-B86A-4598-8FA1-861D89C7C50A}" destId="{2E52023E-64B5-4762-988D-B785CC7A8A75}" srcOrd="0" destOrd="0" presId="urn:microsoft.com/office/officeart/2005/8/layout/hierarchy3"/>
    <dgm:cxn modelId="{F516FF66-907F-410D-91C2-9B657C84998C}" type="presOf" srcId="{98AE1609-5F66-467B-900C-FBE47E85743B}" destId="{3BE9E498-69A2-426F-A011-14258A5ABD0F}" srcOrd="1" destOrd="0" presId="urn:microsoft.com/office/officeart/2005/8/layout/hierarchy3"/>
    <dgm:cxn modelId="{4254944E-D3C9-40FA-BC20-B5B14219E84D}" srcId="{AA213B9D-B86A-4598-8FA1-861D89C7C50A}" destId="{040FC224-7D45-4C63-9006-C765F0F841BB}" srcOrd="3" destOrd="0" parTransId="{48A64AF4-CCC4-4574-9C56-6161D864845D}" sibTransId="{DEA54061-4559-45A9-ADA8-816DD2E3558D}"/>
    <dgm:cxn modelId="{74E5E38C-6918-409F-A124-8EE746EF9D64}" type="presOf" srcId="{BB9FEC5A-D432-4F41-9FAE-68D108BE6B2D}" destId="{D1843683-BBD5-48F0-A266-1D327C65FAEE}" srcOrd="1" destOrd="0" presId="urn:microsoft.com/office/officeart/2005/8/layout/hierarchy3"/>
    <dgm:cxn modelId="{B99437A9-03C1-4297-AE8B-AAC01791B8F2}" srcId="{AA213B9D-B86A-4598-8FA1-861D89C7C50A}" destId="{BB9FEC5A-D432-4F41-9FAE-68D108BE6B2D}" srcOrd="1" destOrd="0" parTransId="{B5EB9DAE-D279-4AAF-98E6-C510C9FCB27E}" sibTransId="{5E44DCF8-8640-48C1-B607-FB7919FBF0F4}"/>
    <dgm:cxn modelId="{CEC122C6-7881-4847-A493-5979825C8101}" srcId="{98AE1609-5F66-467B-900C-FBE47E85743B}" destId="{BD6D5BFE-A888-4D55-90C9-4147C89A7F56}" srcOrd="0" destOrd="0" parTransId="{325E4A38-D716-4F8B-9C68-AEA54C72C024}" sibTransId="{FA87E575-BAC0-46F5-91E7-CB15F72D0BC5}"/>
    <dgm:cxn modelId="{B535DEC7-1E3F-464A-BAA7-A2846E575AA9}" type="presOf" srcId="{85EAC9C4-06A5-400C-8EBA-5E05C956CB4F}" destId="{BFDD0295-76AB-4F11-80C5-0153338DAAE7}" srcOrd="0" destOrd="0" presId="urn:microsoft.com/office/officeart/2005/8/layout/hierarchy3"/>
    <dgm:cxn modelId="{21B9CDD3-97BA-48B9-9160-4B0B6382F285}" type="presOf" srcId="{846840BF-0854-4AD6-8DCE-49DCF906B706}" destId="{1AFD3205-01B1-47D1-9962-A98A270E5530}" srcOrd="0" destOrd="0" presId="urn:microsoft.com/office/officeart/2005/8/layout/hierarchy3"/>
    <dgm:cxn modelId="{AC16BEE2-AE0E-4404-8D24-812AB63DF004}" type="presOf" srcId="{BB9FEC5A-D432-4F41-9FAE-68D108BE6B2D}" destId="{0789E1BD-B014-466A-B670-70231FA83B1D}" srcOrd="0" destOrd="0" presId="urn:microsoft.com/office/officeart/2005/8/layout/hierarchy3"/>
    <dgm:cxn modelId="{19465EE3-059A-4E24-819B-99E7A2C8E8FC}" srcId="{AA213B9D-B86A-4598-8FA1-861D89C7C50A}" destId="{85EAC9C4-06A5-400C-8EBA-5E05C956CB4F}" srcOrd="0" destOrd="0" parTransId="{823F51D5-4F03-4AA1-B97F-7C3E877C0EFF}" sibTransId="{EA1134FE-4CC5-476A-B1D2-77181B079D39}"/>
    <dgm:cxn modelId="{E7B434E5-FE29-433D-8EDD-04417F4227F0}" srcId="{AA213B9D-B86A-4598-8FA1-861D89C7C50A}" destId="{846840BF-0854-4AD6-8DCE-49DCF906B706}" srcOrd="4" destOrd="0" parTransId="{8F90AA8F-1E4E-4948-BB18-5F7A6D184C43}" sibTransId="{D9E33D89-C760-431D-9D18-E20E6B37112C}"/>
    <dgm:cxn modelId="{3AC7EAEF-39DF-4889-BF5D-17CA7BBCE8A8}" type="presOf" srcId="{846840BF-0854-4AD6-8DCE-49DCF906B706}" destId="{7740C04D-B271-4969-B41A-6B7F31734506}" srcOrd="1" destOrd="0" presId="urn:microsoft.com/office/officeart/2005/8/layout/hierarchy3"/>
    <dgm:cxn modelId="{A05DD2F3-3BD0-4F96-9368-DC05585879C8}" type="presOf" srcId="{98AE1609-5F66-467B-900C-FBE47E85743B}" destId="{F27EFCB7-48C9-4B5A-9CAA-10EE20DA99B5}" srcOrd="0" destOrd="0" presId="urn:microsoft.com/office/officeart/2005/8/layout/hierarchy3"/>
    <dgm:cxn modelId="{72FCD8F7-9E32-4925-BD3A-DCE969C88C7B}" type="presOf" srcId="{040FC224-7D45-4C63-9006-C765F0F841BB}" destId="{61E83ACE-49D3-4FAB-B295-6FC89C77FB46}" srcOrd="1" destOrd="0" presId="urn:microsoft.com/office/officeart/2005/8/layout/hierarchy3"/>
    <dgm:cxn modelId="{1AD30BFE-361A-465C-AC23-5F7BA3D97D2C}" type="presOf" srcId="{325E4A38-D716-4F8B-9C68-AEA54C72C024}" destId="{83ED39F8-DF4A-4F94-9A84-CDB07858CF4B}" srcOrd="0" destOrd="0" presId="urn:microsoft.com/office/officeart/2005/8/layout/hierarchy3"/>
    <dgm:cxn modelId="{92004EFE-35E9-4181-891E-B9007B773331}" type="presOf" srcId="{85EAC9C4-06A5-400C-8EBA-5E05C956CB4F}" destId="{525D5978-EA18-4A9B-B012-9A789910B16E}" srcOrd="1" destOrd="0" presId="urn:microsoft.com/office/officeart/2005/8/layout/hierarchy3"/>
    <dgm:cxn modelId="{BD3F6B5C-3109-431C-BCAD-74D88B1455A6}" type="presParOf" srcId="{2E52023E-64B5-4762-988D-B785CC7A8A75}" destId="{017A0EBD-513A-4309-8AE8-61B2CFFE2C6A}" srcOrd="0" destOrd="0" presId="urn:microsoft.com/office/officeart/2005/8/layout/hierarchy3"/>
    <dgm:cxn modelId="{55DC6B96-F670-4636-9E6F-2BC1FB56AA31}" type="presParOf" srcId="{017A0EBD-513A-4309-8AE8-61B2CFFE2C6A}" destId="{F5E4E798-B985-4B37-BC6D-DF5429A0837A}" srcOrd="0" destOrd="0" presId="urn:microsoft.com/office/officeart/2005/8/layout/hierarchy3"/>
    <dgm:cxn modelId="{5ACC84E2-DEC2-4BBF-BF00-096BED5D75F3}" type="presParOf" srcId="{F5E4E798-B985-4B37-BC6D-DF5429A0837A}" destId="{BFDD0295-76AB-4F11-80C5-0153338DAAE7}" srcOrd="0" destOrd="0" presId="urn:microsoft.com/office/officeart/2005/8/layout/hierarchy3"/>
    <dgm:cxn modelId="{2F4F0E57-AE5C-4EE7-8033-9E57FCF29FA8}" type="presParOf" srcId="{F5E4E798-B985-4B37-BC6D-DF5429A0837A}" destId="{525D5978-EA18-4A9B-B012-9A789910B16E}" srcOrd="1" destOrd="0" presId="urn:microsoft.com/office/officeart/2005/8/layout/hierarchy3"/>
    <dgm:cxn modelId="{6F9EB60E-BD84-4D86-A311-10F7E01A123E}" type="presParOf" srcId="{017A0EBD-513A-4309-8AE8-61B2CFFE2C6A}" destId="{03158761-A094-4BE0-B707-02C1B23BAEB7}" srcOrd="1" destOrd="0" presId="urn:microsoft.com/office/officeart/2005/8/layout/hierarchy3"/>
    <dgm:cxn modelId="{D1B7619A-D8D4-42D9-8502-B30C24AB152F}" type="presParOf" srcId="{2E52023E-64B5-4762-988D-B785CC7A8A75}" destId="{54379D2D-1B97-471E-8DC6-421239D6F074}" srcOrd="1" destOrd="0" presId="urn:microsoft.com/office/officeart/2005/8/layout/hierarchy3"/>
    <dgm:cxn modelId="{5A0F1865-E6FA-4D15-AE62-925DCD371612}" type="presParOf" srcId="{54379D2D-1B97-471E-8DC6-421239D6F074}" destId="{7CED1A50-B770-4F69-B228-6286B5604BB1}" srcOrd="0" destOrd="0" presId="urn:microsoft.com/office/officeart/2005/8/layout/hierarchy3"/>
    <dgm:cxn modelId="{A3CB5D85-9433-45A4-8644-446143CBFC81}" type="presParOf" srcId="{7CED1A50-B770-4F69-B228-6286B5604BB1}" destId="{0789E1BD-B014-466A-B670-70231FA83B1D}" srcOrd="0" destOrd="0" presId="urn:microsoft.com/office/officeart/2005/8/layout/hierarchy3"/>
    <dgm:cxn modelId="{8E4DCFA0-548E-463D-8183-965C970ABB62}" type="presParOf" srcId="{7CED1A50-B770-4F69-B228-6286B5604BB1}" destId="{D1843683-BBD5-48F0-A266-1D327C65FAEE}" srcOrd="1" destOrd="0" presId="urn:microsoft.com/office/officeart/2005/8/layout/hierarchy3"/>
    <dgm:cxn modelId="{F09656E0-47EC-4292-8EFE-30CBF4B26E62}" type="presParOf" srcId="{54379D2D-1B97-471E-8DC6-421239D6F074}" destId="{1A63ACD6-BA94-41D8-BFC2-E1A46B84ECB7}" srcOrd="1" destOrd="0" presId="urn:microsoft.com/office/officeart/2005/8/layout/hierarchy3"/>
    <dgm:cxn modelId="{E4259007-A4E4-4F63-8AC6-A1E01F6974B8}" type="presParOf" srcId="{2E52023E-64B5-4762-988D-B785CC7A8A75}" destId="{3F12E455-0CEE-42F9-998A-155765C378B8}" srcOrd="2" destOrd="0" presId="urn:microsoft.com/office/officeart/2005/8/layout/hierarchy3"/>
    <dgm:cxn modelId="{8C74B071-837C-47BB-9EC5-DA79BCCA5676}" type="presParOf" srcId="{3F12E455-0CEE-42F9-998A-155765C378B8}" destId="{845EB82C-2B0C-4139-ABB9-D83F8241E7AB}" srcOrd="0" destOrd="0" presId="urn:microsoft.com/office/officeart/2005/8/layout/hierarchy3"/>
    <dgm:cxn modelId="{EE7AFFBB-C623-4DF6-9B56-BC30BA1909B9}" type="presParOf" srcId="{845EB82C-2B0C-4139-ABB9-D83F8241E7AB}" destId="{F27EFCB7-48C9-4B5A-9CAA-10EE20DA99B5}" srcOrd="0" destOrd="0" presId="urn:microsoft.com/office/officeart/2005/8/layout/hierarchy3"/>
    <dgm:cxn modelId="{7F69D4BA-F3DB-4A5B-A0E1-E1C23142DAFD}" type="presParOf" srcId="{845EB82C-2B0C-4139-ABB9-D83F8241E7AB}" destId="{3BE9E498-69A2-426F-A011-14258A5ABD0F}" srcOrd="1" destOrd="0" presId="urn:microsoft.com/office/officeart/2005/8/layout/hierarchy3"/>
    <dgm:cxn modelId="{8A4D8491-C746-43A0-8BF2-BCB9806A4162}" type="presParOf" srcId="{3F12E455-0CEE-42F9-998A-155765C378B8}" destId="{58731DCC-3E23-4A47-90DE-FB9C5C64DD22}" srcOrd="1" destOrd="0" presId="urn:microsoft.com/office/officeart/2005/8/layout/hierarchy3"/>
    <dgm:cxn modelId="{B9950940-7852-4B01-ABC0-A88AAB40AA07}" type="presParOf" srcId="{58731DCC-3E23-4A47-90DE-FB9C5C64DD22}" destId="{83ED39F8-DF4A-4F94-9A84-CDB07858CF4B}" srcOrd="0" destOrd="0" presId="urn:microsoft.com/office/officeart/2005/8/layout/hierarchy3"/>
    <dgm:cxn modelId="{38FC49E6-6B15-4A49-B583-1DD76A758E13}" type="presParOf" srcId="{58731DCC-3E23-4A47-90DE-FB9C5C64DD22}" destId="{777AE7F8-7743-4FB2-B364-A170E78015DF}" srcOrd="1" destOrd="0" presId="urn:microsoft.com/office/officeart/2005/8/layout/hierarchy3"/>
    <dgm:cxn modelId="{49192184-CD8C-4119-8D17-F5867FF82101}" type="presParOf" srcId="{2E52023E-64B5-4762-988D-B785CC7A8A75}" destId="{55659406-C157-4D30-8174-008FD2C08389}" srcOrd="3" destOrd="0" presId="urn:microsoft.com/office/officeart/2005/8/layout/hierarchy3"/>
    <dgm:cxn modelId="{A222D121-289B-4073-ACD1-32463521FB7D}" type="presParOf" srcId="{55659406-C157-4D30-8174-008FD2C08389}" destId="{8CA45578-8977-48C6-BE2B-191073B59790}" srcOrd="0" destOrd="0" presId="urn:microsoft.com/office/officeart/2005/8/layout/hierarchy3"/>
    <dgm:cxn modelId="{C1F67044-BF5F-40E8-BBE8-0663683C43D6}" type="presParOf" srcId="{8CA45578-8977-48C6-BE2B-191073B59790}" destId="{1F68C148-05FB-4F29-ACBD-E7ED92AC6286}" srcOrd="0" destOrd="0" presId="urn:microsoft.com/office/officeart/2005/8/layout/hierarchy3"/>
    <dgm:cxn modelId="{6F8A1B89-020B-4D06-856C-5AE980AB9F74}" type="presParOf" srcId="{8CA45578-8977-48C6-BE2B-191073B59790}" destId="{61E83ACE-49D3-4FAB-B295-6FC89C77FB46}" srcOrd="1" destOrd="0" presId="urn:microsoft.com/office/officeart/2005/8/layout/hierarchy3"/>
    <dgm:cxn modelId="{BB184446-63D9-450E-B32F-4AD53FACF393}" type="presParOf" srcId="{55659406-C157-4D30-8174-008FD2C08389}" destId="{D18FA1B9-1898-44B4-9DD9-E64DA158411E}" srcOrd="1" destOrd="0" presId="urn:microsoft.com/office/officeart/2005/8/layout/hierarchy3"/>
    <dgm:cxn modelId="{9AF858EB-90F8-4A51-BB4C-20617E365C99}" type="presParOf" srcId="{2E52023E-64B5-4762-988D-B785CC7A8A75}" destId="{F5A1EFED-10CA-4115-A9B0-EAC44677EAE5}" srcOrd="4" destOrd="0" presId="urn:microsoft.com/office/officeart/2005/8/layout/hierarchy3"/>
    <dgm:cxn modelId="{47C7023D-C581-4B2C-A06E-3078D3A7746C}" type="presParOf" srcId="{F5A1EFED-10CA-4115-A9B0-EAC44677EAE5}" destId="{41648AC6-FC4E-4376-A920-D299534AE3C8}" srcOrd="0" destOrd="0" presId="urn:microsoft.com/office/officeart/2005/8/layout/hierarchy3"/>
    <dgm:cxn modelId="{45B5B84B-DCCE-4C19-95D9-A10107DBAA2C}" type="presParOf" srcId="{41648AC6-FC4E-4376-A920-D299534AE3C8}" destId="{1AFD3205-01B1-47D1-9962-A98A270E5530}" srcOrd="0" destOrd="0" presId="urn:microsoft.com/office/officeart/2005/8/layout/hierarchy3"/>
    <dgm:cxn modelId="{FFF042A6-C24F-4F51-95AA-83B35FCF138F}" type="presParOf" srcId="{41648AC6-FC4E-4376-A920-D299534AE3C8}" destId="{7740C04D-B271-4969-B41A-6B7F31734506}" srcOrd="1" destOrd="0" presId="urn:microsoft.com/office/officeart/2005/8/layout/hierarchy3"/>
    <dgm:cxn modelId="{78660FC0-D5F6-4424-82A5-6B3A3AED9D72}" type="presParOf" srcId="{F5A1EFED-10CA-4115-A9B0-EAC44677EAE5}" destId="{95812BE7-6088-4ABE-BDC5-6143C2B0C45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13B9D-B86A-4598-8FA1-861D89C7C50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EAC9C4-06A5-400C-8EBA-5E05C956CB4F}">
      <dgm:prSet phldrT="[Text]"/>
      <dgm:spPr/>
      <dgm:t>
        <a:bodyPr/>
        <a:lstStyle/>
        <a:p>
          <a:r>
            <a:rPr lang="en-US" dirty="0"/>
            <a:t>Community Awareness</a:t>
          </a:r>
        </a:p>
      </dgm:t>
    </dgm:pt>
    <dgm:pt modelId="{823F51D5-4F03-4AA1-B97F-7C3E877C0EFF}" type="parTrans" cxnId="{19465EE3-059A-4E24-819B-99E7A2C8E8FC}">
      <dgm:prSet/>
      <dgm:spPr/>
      <dgm:t>
        <a:bodyPr/>
        <a:lstStyle/>
        <a:p>
          <a:endParaRPr lang="en-US"/>
        </a:p>
      </dgm:t>
    </dgm:pt>
    <dgm:pt modelId="{EA1134FE-4CC5-476A-B1D2-77181B079D39}" type="sibTrans" cxnId="{19465EE3-059A-4E24-819B-99E7A2C8E8FC}">
      <dgm:prSet/>
      <dgm:spPr/>
      <dgm:t>
        <a:bodyPr/>
        <a:lstStyle/>
        <a:p>
          <a:endParaRPr lang="en-US"/>
        </a:p>
      </dgm:t>
    </dgm:pt>
    <dgm:pt modelId="{BB9FEC5A-D432-4F41-9FAE-68D108BE6B2D}">
      <dgm:prSet phldrT="[Text]"/>
      <dgm:spPr/>
      <dgm:t>
        <a:bodyPr/>
        <a:lstStyle/>
        <a:p>
          <a:r>
            <a:rPr lang="en-US" dirty="0"/>
            <a:t>Community Engagement</a:t>
          </a:r>
        </a:p>
      </dgm:t>
    </dgm:pt>
    <dgm:pt modelId="{B5EB9DAE-D279-4AAF-98E6-C510C9FCB27E}" type="parTrans" cxnId="{B99437A9-03C1-4297-AE8B-AAC01791B8F2}">
      <dgm:prSet/>
      <dgm:spPr/>
      <dgm:t>
        <a:bodyPr/>
        <a:lstStyle/>
        <a:p>
          <a:endParaRPr lang="en-US"/>
        </a:p>
      </dgm:t>
    </dgm:pt>
    <dgm:pt modelId="{5E44DCF8-8640-48C1-B607-FB7919FBF0F4}" type="sibTrans" cxnId="{B99437A9-03C1-4297-AE8B-AAC01791B8F2}">
      <dgm:prSet/>
      <dgm:spPr/>
      <dgm:t>
        <a:bodyPr/>
        <a:lstStyle/>
        <a:p>
          <a:endParaRPr lang="en-US"/>
        </a:p>
      </dgm:t>
    </dgm:pt>
    <dgm:pt modelId="{98AE1609-5F66-467B-900C-FBE47E85743B}">
      <dgm:prSet phldrT="[Text]"/>
      <dgm:spPr/>
      <dgm:t>
        <a:bodyPr/>
        <a:lstStyle/>
        <a:p>
          <a:r>
            <a:rPr lang="en-US" dirty="0"/>
            <a:t> Community Resources and Linkages</a:t>
          </a:r>
        </a:p>
      </dgm:t>
    </dgm:pt>
    <dgm:pt modelId="{12AA3349-4052-4E1D-8555-FD04DFD5D5BC}" type="parTrans" cxnId="{247E693E-4A3E-4D2B-94FF-0C20FFF06ADC}">
      <dgm:prSet/>
      <dgm:spPr/>
      <dgm:t>
        <a:bodyPr/>
        <a:lstStyle/>
        <a:p>
          <a:endParaRPr lang="en-US"/>
        </a:p>
      </dgm:t>
    </dgm:pt>
    <dgm:pt modelId="{074F1DC5-A74A-4902-8920-814D80E7B301}" type="sibTrans" cxnId="{247E693E-4A3E-4D2B-94FF-0C20FFF06ADC}">
      <dgm:prSet/>
      <dgm:spPr/>
      <dgm:t>
        <a:bodyPr/>
        <a:lstStyle/>
        <a:p>
          <a:endParaRPr lang="en-US"/>
        </a:p>
      </dgm:t>
    </dgm:pt>
    <dgm:pt modelId="{040FC224-7D45-4C63-9006-C765F0F841BB}">
      <dgm:prSet custT="1"/>
      <dgm:spPr/>
      <dgm:t>
        <a:bodyPr/>
        <a:lstStyle/>
        <a:p>
          <a:r>
            <a:rPr lang="en-US" sz="2000" dirty="0"/>
            <a:t>Staff Development and Policy</a:t>
          </a:r>
        </a:p>
      </dgm:t>
    </dgm:pt>
    <dgm:pt modelId="{48A64AF4-CCC4-4574-9C56-6161D864845D}" type="parTrans" cxnId="{4254944E-D3C9-40FA-BC20-B5B14219E84D}">
      <dgm:prSet/>
      <dgm:spPr/>
      <dgm:t>
        <a:bodyPr/>
        <a:lstStyle/>
        <a:p>
          <a:endParaRPr lang="en-US"/>
        </a:p>
      </dgm:t>
    </dgm:pt>
    <dgm:pt modelId="{DEA54061-4559-45A9-ADA8-816DD2E3558D}" type="sibTrans" cxnId="{4254944E-D3C9-40FA-BC20-B5B14219E84D}">
      <dgm:prSet/>
      <dgm:spPr/>
      <dgm:t>
        <a:bodyPr/>
        <a:lstStyle/>
        <a:p>
          <a:endParaRPr lang="en-US"/>
        </a:p>
      </dgm:t>
    </dgm:pt>
    <dgm:pt modelId="{846840BF-0854-4AD6-8DCE-49DCF906B706}">
      <dgm:prSet/>
      <dgm:spPr/>
      <dgm:t>
        <a:bodyPr/>
        <a:lstStyle/>
        <a:p>
          <a:r>
            <a:rPr lang="en-US" dirty="0"/>
            <a:t>Community Outreach</a:t>
          </a:r>
        </a:p>
      </dgm:t>
    </dgm:pt>
    <dgm:pt modelId="{8F90AA8F-1E4E-4948-BB18-5F7A6D184C43}" type="parTrans" cxnId="{E7B434E5-FE29-433D-8EDD-04417F4227F0}">
      <dgm:prSet/>
      <dgm:spPr/>
      <dgm:t>
        <a:bodyPr/>
        <a:lstStyle/>
        <a:p>
          <a:endParaRPr lang="en-US"/>
        </a:p>
      </dgm:t>
    </dgm:pt>
    <dgm:pt modelId="{D9E33D89-C760-431D-9D18-E20E6B37112C}" type="sibTrans" cxnId="{E7B434E5-FE29-433D-8EDD-04417F4227F0}">
      <dgm:prSet/>
      <dgm:spPr/>
      <dgm:t>
        <a:bodyPr/>
        <a:lstStyle/>
        <a:p>
          <a:endParaRPr lang="en-US"/>
        </a:p>
      </dgm:t>
    </dgm:pt>
    <dgm:pt modelId="{63BB5108-D819-4B69-90B6-6A9FFAC97634}">
      <dgm:prSet/>
      <dgm:spPr/>
      <dgm:t>
        <a:bodyPr/>
        <a:lstStyle/>
        <a:p>
          <a:r>
            <a:rPr lang="en-US" dirty="0"/>
            <a:t>Policies, practices, and relevant structures and behaviors necessary to identify, recruit, retain, and promote culturally competent and diverse workforce. Includes: community engagement, pipeline development, career awareness, etc.</a:t>
          </a:r>
        </a:p>
      </dgm:t>
    </dgm:pt>
    <dgm:pt modelId="{DBCCA0C8-EBE1-46F9-B31E-9B534A07AEE7}" type="parTrans" cxnId="{FCCE7BA0-298E-40A6-A55F-00B837659DDC}">
      <dgm:prSet/>
      <dgm:spPr/>
      <dgm:t>
        <a:bodyPr/>
        <a:lstStyle/>
        <a:p>
          <a:endParaRPr lang="en-US"/>
        </a:p>
      </dgm:t>
    </dgm:pt>
    <dgm:pt modelId="{C12EB10D-14D5-459D-A971-03EC23003CAF}" type="sibTrans" cxnId="{FCCE7BA0-298E-40A6-A55F-00B837659DDC}">
      <dgm:prSet/>
      <dgm:spPr/>
      <dgm:t>
        <a:bodyPr/>
        <a:lstStyle/>
        <a:p>
          <a:endParaRPr lang="en-US"/>
        </a:p>
      </dgm:t>
    </dgm:pt>
    <dgm:pt modelId="{2E52023E-64B5-4762-988D-B785CC7A8A75}" type="pres">
      <dgm:prSet presAssocID="{AA213B9D-B86A-4598-8FA1-861D89C7C5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7A0EBD-513A-4309-8AE8-61B2CFFE2C6A}" type="pres">
      <dgm:prSet presAssocID="{85EAC9C4-06A5-400C-8EBA-5E05C956CB4F}" presName="root" presStyleCnt="0"/>
      <dgm:spPr/>
    </dgm:pt>
    <dgm:pt modelId="{F5E4E798-B985-4B37-BC6D-DF5429A0837A}" type="pres">
      <dgm:prSet presAssocID="{85EAC9C4-06A5-400C-8EBA-5E05C956CB4F}" presName="rootComposite" presStyleCnt="0"/>
      <dgm:spPr/>
    </dgm:pt>
    <dgm:pt modelId="{BFDD0295-76AB-4F11-80C5-0153338DAAE7}" type="pres">
      <dgm:prSet presAssocID="{85EAC9C4-06A5-400C-8EBA-5E05C956CB4F}" presName="rootText" presStyleLbl="node1" presStyleIdx="0" presStyleCnt="5"/>
      <dgm:spPr/>
    </dgm:pt>
    <dgm:pt modelId="{525D5978-EA18-4A9B-B012-9A789910B16E}" type="pres">
      <dgm:prSet presAssocID="{85EAC9C4-06A5-400C-8EBA-5E05C956CB4F}" presName="rootConnector" presStyleLbl="node1" presStyleIdx="0" presStyleCnt="5"/>
      <dgm:spPr/>
    </dgm:pt>
    <dgm:pt modelId="{03158761-A094-4BE0-B707-02C1B23BAEB7}" type="pres">
      <dgm:prSet presAssocID="{85EAC9C4-06A5-400C-8EBA-5E05C956CB4F}" presName="childShape" presStyleCnt="0"/>
      <dgm:spPr/>
    </dgm:pt>
    <dgm:pt modelId="{54379D2D-1B97-471E-8DC6-421239D6F074}" type="pres">
      <dgm:prSet presAssocID="{BB9FEC5A-D432-4F41-9FAE-68D108BE6B2D}" presName="root" presStyleCnt="0"/>
      <dgm:spPr/>
    </dgm:pt>
    <dgm:pt modelId="{7CED1A50-B770-4F69-B228-6286B5604BB1}" type="pres">
      <dgm:prSet presAssocID="{BB9FEC5A-D432-4F41-9FAE-68D108BE6B2D}" presName="rootComposite" presStyleCnt="0"/>
      <dgm:spPr/>
    </dgm:pt>
    <dgm:pt modelId="{0789E1BD-B014-466A-B670-70231FA83B1D}" type="pres">
      <dgm:prSet presAssocID="{BB9FEC5A-D432-4F41-9FAE-68D108BE6B2D}" presName="rootText" presStyleLbl="node1" presStyleIdx="1" presStyleCnt="5"/>
      <dgm:spPr/>
    </dgm:pt>
    <dgm:pt modelId="{D1843683-BBD5-48F0-A266-1D327C65FAEE}" type="pres">
      <dgm:prSet presAssocID="{BB9FEC5A-D432-4F41-9FAE-68D108BE6B2D}" presName="rootConnector" presStyleLbl="node1" presStyleIdx="1" presStyleCnt="5"/>
      <dgm:spPr/>
    </dgm:pt>
    <dgm:pt modelId="{1A63ACD6-BA94-41D8-BFC2-E1A46B84ECB7}" type="pres">
      <dgm:prSet presAssocID="{BB9FEC5A-D432-4F41-9FAE-68D108BE6B2D}" presName="childShape" presStyleCnt="0"/>
      <dgm:spPr/>
    </dgm:pt>
    <dgm:pt modelId="{3F12E455-0CEE-42F9-998A-155765C378B8}" type="pres">
      <dgm:prSet presAssocID="{98AE1609-5F66-467B-900C-FBE47E85743B}" presName="root" presStyleCnt="0"/>
      <dgm:spPr/>
    </dgm:pt>
    <dgm:pt modelId="{845EB82C-2B0C-4139-ABB9-D83F8241E7AB}" type="pres">
      <dgm:prSet presAssocID="{98AE1609-5F66-467B-900C-FBE47E85743B}" presName="rootComposite" presStyleCnt="0"/>
      <dgm:spPr/>
    </dgm:pt>
    <dgm:pt modelId="{F27EFCB7-48C9-4B5A-9CAA-10EE20DA99B5}" type="pres">
      <dgm:prSet presAssocID="{98AE1609-5F66-467B-900C-FBE47E85743B}" presName="rootText" presStyleLbl="node1" presStyleIdx="2" presStyleCnt="5"/>
      <dgm:spPr/>
    </dgm:pt>
    <dgm:pt modelId="{3BE9E498-69A2-426F-A011-14258A5ABD0F}" type="pres">
      <dgm:prSet presAssocID="{98AE1609-5F66-467B-900C-FBE47E85743B}" presName="rootConnector" presStyleLbl="node1" presStyleIdx="2" presStyleCnt="5"/>
      <dgm:spPr/>
    </dgm:pt>
    <dgm:pt modelId="{58731DCC-3E23-4A47-90DE-FB9C5C64DD22}" type="pres">
      <dgm:prSet presAssocID="{98AE1609-5F66-467B-900C-FBE47E85743B}" presName="childShape" presStyleCnt="0"/>
      <dgm:spPr/>
    </dgm:pt>
    <dgm:pt modelId="{55659406-C157-4D30-8174-008FD2C08389}" type="pres">
      <dgm:prSet presAssocID="{040FC224-7D45-4C63-9006-C765F0F841BB}" presName="root" presStyleCnt="0"/>
      <dgm:spPr/>
    </dgm:pt>
    <dgm:pt modelId="{8CA45578-8977-48C6-BE2B-191073B59790}" type="pres">
      <dgm:prSet presAssocID="{040FC224-7D45-4C63-9006-C765F0F841BB}" presName="rootComposite" presStyleCnt="0"/>
      <dgm:spPr/>
    </dgm:pt>
    <dgm:pt modelId="{1F68C148-05FB-4F29-ACBD-E7ED92AC6286}" type="pres">
      <dgm:prSet presAssocID="{040FC224-7D45-4C63-9006-C765F0F841BB}" presName="rootText" presStyleLbl="node1" presStyleIdx="3" presStyleCnt="5"/>
      <dgm:spPr/>
    </dgm:pt>
    <dgm:pt modelId="{61E83ACE-49D3-4FAB-B295-6FC89C77FB46}" type="pres">
      <dgm:prSet presAssocID="{040FC224-7D45-4C63-9006-C765F0F841BB}" presName="rootConnector" presStyleLbl="node1" presStyleIdx="3" presStyleCnt="5"/>
      <dgm:spPr/>
    </dgm:pt>
    <dgm:pt modelId="{D18FA1B9-1898-44B4-9DD9-E64DA158411E}" type="pres">
      <dgm:prSet presAssocID="{040FC224-7D45-4C63-9006-C765F0F841BB}" presName="childShape" presStyleCnt="0"/>
      <dgm:spPr/>
    </dgm:pt>
    <dgm:pt modelId="{17B36AF3-DD98-4811-804D-25DCA7EFA828}" type="pres">
      <dgm:prSet presAssocID="{DBCCA0C8-EBE1-46F9-B31E-9B534A07AEE7}" presName="Name13" presStyleLbl="parChTrans1D2" presStyleIdx="0" presStyleCnt="1"/>
      <dgm:spPr/>
    </dgm:pt>
    <dgm:pt modelId="{DCB39AAF-2DCD-4EA7-B1BF-E47357EA3371}" type="pres">
      <dgm:prSet presAssocID="{63BB5108-D819-4B69-90B6-6A9FFAC97634}" presName="childText" presStyleLbl="bgAcc1" presStyleIdx="0" presStyleCnt="1" custScaleX="750733" custScaleY="522784">
        <dgm:presLayoutVars>
          <dgm:bulletEnabled val="1"/>
        </dgm:presLayoutVars>
      </dgm:prSet>
      <dgm:spPr/>
    </dgm:pt>
    <dgm:pt modelId="{F5A1EFED-10CA-4115-A9B0-EAC44677EAE5}" type="pres">
      <dgm:prSet presAssocID="{846840BF-0854-4AD6-8DCE-49DCF906B706}" presName="root" presStyleCnt="0"/>
      <dgm:spPr/>
    </dgm:pt>
    <dgm:pt modelId="{41648AC6-FC4E-4376-A920-D299534AE3C8}" type="pres">
      <dgm:prSet presAssocID="{846840BF-0854-4AD6-8DCE-49DCF906B706}" presName="rootComposite" presStyleCnt="0"/>
      <dgm:spPr/>
    </dgm:pt>
    <dgm:pt modelId="{1AFD3205-01B1-47D1-9962-A98A270E5530}" type="pres">
      <dgm:prSet presAssocID="{846840BF-0854-4AD6-8DCE-49DCF906B706}" presName="rootText" presStyleLbl="node1" presStyleIdx="4" presStyleCnt="5"/>
      <dgm:spPr/>
    </dgm:pt>
    <dgm:pt modelId="{7740C04D-B271-4969-B41A-6B7F31734506}" type="pres">
      <dgm:prSet presAssocID="{846840BF-0854-4AD6-8DCE-49DCF906B706}" presName="rootConnector" presStyleLbl="node1" presStyleIdx="4" presStyleCnt="5"/>
      <dgm:spPr/>
    </dgm:pt>
    <dgm:pt modelId="{95812BE7-6088-4ABE-BDC5-6143C2B0C45E}" type="pres">
      <dgm:prSet presAssocID="{846840BF-0854-4AD6-8DCE-49DCF906B706}" presName="childShape" presStyleCnt="0"/>
      <dgm:spPr/>
    </dgm:pt>
  </dgm:ptLst>
  <dgm:cxnLst>
    <dgm:cxn modelId="{4828AE39-1A06-43FA-A6B2-0D7CE538D25F}" type="presOf" srcId="{DBCCA0C8-EBE1-46F9-B31E-9B534A07AEE7}" destId="{17B36AF3-DD98-4811-804D-25DCA7EFA828}" srcOrd="0" destOrd="0" presId="urn:microsoft.com/office/officeart/2005/8/layout/hierarchy3"/>
    <dgm:cxn modelId="{247E693E-4A3E-4D2B-94FF-0C20FFF06ADC}" srcId="{AA213B9D-B86A-4598-8FA1-861D89C7C50A}" destId="{98AE1609-5F66-467B-900C-FBE47E85743B}" srcOrd="2" destOrd="0" parTransId="{12AA3349-4052-4E1D-8555-FD04DFD5D5BC}" sibTransId="{074F1DC5-A74A-4902-8920-814D80E7B301}"/>
    <dgm:cxn modelId="{91D4FA5D-7BD9-4882-BFD6-E8AA38D6621A}" type="presOf" srcId="{040FC224-7D45-4C63-9006-C765F0F841BB}" destId="{1F68C148-05FB-4F29-ACBD-E7ED92AC6286}" srcOrd="0" destOrd="0" presId="urn:microsoft.com/office/officeart/2005/8/layout/hierarchy3"/>
    <dgm:cxn modelId="{FA1ACC5F-2348-490C-99C5-5F708E8FC563}" type="presOf" srcId="{AA213B9D-B86A-4598-8FA1-861D89C7C50A}" destId="{2E52023E-64B5-4762-988D-B785CC7A8A75}" srcOrd="0" destOrd="0" presId="urn:microsoft.com/office/officeart/2005/8/layout/hierarchy3"/>
    <dgm:cxn modelId="{F516FF66-907F-410D-91C2-9B657C84998C}" type="presOf" srcId="{98AE1609-5F66-467B-900C-FBE47E85743B}" destId="{3BE9E498-69A2-426F-A011-14258A5ABD0F}" srcOrd="1" destOrd="0" presId="urn:microsoft.com/office/officeart/2005/8/layout/hierarchy3"/>
    <dgm:cxn modelId="{4254944E-D3C9-40FA-BC20-B5B14219E84D}" srcId="{AA213B9D-B86A-4598-8FA1-861D89C7C50A}" destId="{040FC224-7D45-4C63-9006-C765F0F841BB}" srcOrd="3" destOrd="0" parTransId="{48A64AF4-CCC4-4574-9C56-6161D864845D}" sibTransId="{DEA54061-4559-45A9-ADA8-816DD2E3558D}"/>
    <dgm:cxn modelId="{74E5E38C-6918-409F-A124-8EE746EF9D64}" type="presOf" srcId="{BB9FEC5A-D432-4F41-9FAE-68D108BE6B2D}" destId="{D1843683-BBD5-48F0-A266-1D327C65FAEE}" srcOrd="1" destOrd="0" presId="urn:microsoft.com/office/officeart/2005/8/layout/hierarchy3"/>
    <dgm:cxn modelId="{5B7E1196-3ACC-4E39-AA48-FA7F454816CD}" type="presOf" srcId="{63BB5108-D819-4B69-90B6-6A9FFAC97634}" destId="{DCB39AAF-2DCD-4EA7-B1BF-E47357EA3371}" srcOrd="0" destOrd="0" presId="urn:microsoft.com/office/officeart/2005/8/layout/hierarchy3"/>
    <dgm:cxn modelId="{FCCE7BA0-298E-40A6-A55F-00B837659DDC}" srcId="{040FC224-7D45-4C63-9006-C765F0F841BB}" destId="{63BB5108-D819-4B69-90B6-6A9FFAC97634}" srcOrd="0" destOrd="0" parTransId="{DBCCA0C8-EBE1-46F9-B31E-9B534A07AEE7}" sibTransId="{C12EB10D-14D5-459D-A971-03EC23003CAF}"/>
    <dgm:cxn modelId="{B99437A9-03C1-4297-AE8B-AAC01791B8F2}" srcId="{AA213B9D-B86A-4598-8FA1-861D89C7C50A}" destId="{BB9FEC5A-D432-4F41-9FAE-68D108BE6B2D}" srcOrd="1" destOrd="0" parTransId="{B5EB9DAE-D279-4AAF-98E6-C510C9FCB27E}" sibTransId="{5E44DCF8-8640-48C1-B607-FB7919FBF0F4}"/>
    <dgm:cxn modelId="{B535DEC7-1E3F-464A-BAA7-A2846E575AA9}" type="presOf" srcId="{85EAC9C4-06A5-400C-8EBA-5E05C956CB4F}" destId="{BFDD0295-76AB-4F11-80C5-0153338DAAE7}" srcOrd="0" destOrd="0" presId="urn:microsoft.com/office/officeart/2005/8/layout/hierarchy3"/>
    <dgm:cxn modelId="{21B9CDD3-97BA-48B9-9160-4B0B6382F285}" type="presOf" srcId="{846840BF-0854-4AD6-8DCE-49DCF906B706}" destId="{1AFD3205-01B1-47D1-9962-A98A270E5530}" srcOrd="0" destOrd="0" presId="urn:microsoft.com/office/officeart/2005/8/layout/hierarchy3"/>
    <dgm:cxn modelId="{AC16BEE2-AE0E-4404-8D24-812AB63DF004}" type="presOf" srcId="{BB9FEC5A-D432-4F41-9FAE-68D108BE6B2D}" destId="{0789E1BD-B014-466A-B670-70231FA83B1D}" srcOrd="0" destOrd="0" presId="urn:microsoft.com/office/officeart/2005/8/layout/hierarchy3"/>
    <dgm:cxn modelId="{19465EE3-059A-4E24-819B-99E7A2C8E8FC}" srcId="{AA213B9D-B86A-4598-8FA1-861D89C7C50A}" destId="{85EAC9C4-06A5-400C-8EBA-5E05C956CB4F}" srcOrd="0" destOrd="0" parTransId="{823F51D5-4F03-4AA1-B97F-7C3E877C0EFF}" sibTransId="{EA1134FE-4CC5-476A-B1D2-77181B079D39}"/>
    <dgm:cxn modelId="{E7B434E5-FE29-433D-8EDD-04417F4227F0}" srcId="{AA213B9D-B86A-4598-8FA1-861D89C7C50A}" destId="{846840BF-0854-4AD6-8DCE-49DCF906B706}" srcOrd="4" destOrd="0" parTransId="{8F90AA8F-1E4E-4948-BB18-5F7A6D184C43}" sibTransId="{D9E33D89-C760-431D-9D18-E20E6B37112C}"/>
    <dgm:cxn modelId="{3AC7EAEF-39DF-4889-BF5D-17CA7BBCE8A8}" type="presOf" srcId="{846840BF-0854-4AD6-8DCE-49DCF906B706}" destId="{7740C04D-B271-4969-B41A-6B7F31734506}" srcOrd="1" destOrd="0" presId="urn:microsoft.com/office/officeart/2005/8/layout/hierarchy3"/>
    <dgm:cxn modelId="{A05DD2F3-3BD0-4F96-9368-DC05585879C8}" type="presOf" srcId="{98AE1609-5F66-467B-900C-FBE47E85743B}" destId="{F27EFCB7-48C9-4B5A-9CAA-10EE20DA99B5}" srcOrd="0" destOrd="0" presId="urn:microsoft.com/office/officeart/2005/8/layout/hierarchy3"/>
    <dgm:cxn modelId="{72FCD8F7-9E32-4925-BD3A-DCE969C88C7B}" type="presOf" srcId="{040FC224-7D45-4C63-9006-C765F0F841BB}" destId="{61E83ACE-49D3-4FAB-B295-6FC89C77FB46}" srcOrd="1" destOrd="0" presId="urn:microsoft.com/office/officeart/2005/8/layout/hierarchy3"/>
    <dgm:cxn modelId="{92004EFE-35E9-4181-891E-B9007B773331}" type="presOf" srcId="{85EAC9C4-06A5-400C-8EBA-5E05C956CB4F}" destId="{525D5978-EA18-4A9B-B012-9A789910B16E}" srcOrd="1" destOrd="0" presId="urn:microsoft.com/office/officeart/2005/8/layout/hierarchy3"/>
    <dgm:cxn modelId="{BD3F6B5C-3109-431C-BCAD-74D88B1455A6}" type="presParOf" srcId="{2E52023E-64B5-4762-988D-B785CC7A8A75}" destId="{017A0EBD-513A-4309-8AE8-61B2CFFE2C6A}" srcOrd="0" destOrd="0" presId="urn:microsoft.com/office/officeart/2005/8/layout/hierarchy3"/>
    <dgm:cxn modelId="{55DC6B96-F670-4636-9E6F-2BC1FB56AA31}" type="presParOf" srcId="{017A0EBD-513A-4309-8AE8-61B2CFFE2C6A}" destId="{F5E4E798-B985-4B37-BC6D-DF5429A0837A}" srcOrd="0" destOrd="0" presId="urn:microsoft.com/office/officeart/2005/8/layout/hierarchy3"/>
    <dgm:cxn modelId="{5ACC84E2-DEC2-4BBF-BF00-096BED5D75F3}" type="presParOf" srcId="{F5E4E798-B985-4B37-BC6D-DF5429A0837A}" destId="{BFDD0295-76AB-4F11-80C5-0153338DAAE7}" srcOrd="0" destOrd="0" presId="urn:microsoft.com/office/officeart/2005/8/layout/hierarchy3"/>
    <dgm:cxn modelId="{2F4F0E57-AE5C-4EE7-8033-9E57FCF29FA8}" type="presParOf" srcId="{F5E4E798-B985-4B37-BC6D-DF5429A0837A}" destId="{525D5978-EA18-4A9B-B012-9A789910B16E}" srcOrd="1" destOrd="0" presId="urn:microsoft.com/office/officeart/2005/8/layout/hierarchy3"/>
    <dgm:cxn modelId="{6F9EB60E-BD84-4D86-A311-10F7E01A123E}" type="presParOf" srcId="{017A0EBD-513A-4309-8AE8-61B2CFFE2C6A}" destId="{03158761-A094-4BE0-B707-02C1B23BAEB7}" srcOrd="1" destOrd="0" presId="urn:microsoft.com/office/officeart/2005/8/layout/hierarchy3"/>
    <dgm:cxn modelId="{D1B7619A-D8D4-42D9-8502-B30C24AB152F}" type="presParOf" srcId="{2E52023E-64B5-4762-988D-B785CC7A8A75}" destId="{54379D2D-1B97-471E-8DC6-421239D6F074}" srcOrd="1" destOrd="0" presId="urn:microsoft.com/office/officeart/2005/8/layout/hierarchy3"/>
    <dgm:cxn modelId="{5A0F1865-E6FA-4D15-AE62-925DCD371612}" type="presParOf" srcId="{54379D2D-1B97-471E-8DC6-421239D6F074}" destId="{7CED1A50-B770-4F69-B228-6286B5604BB1}" srcOrd="0" destOrd="0" presId="urn:microsoft.com/office/officeart/2005/8/layout/hierarchy3"/>
    <dgm:cxn modelId="{A3CB5D85-9433-45A4-8644-446143CBFC81}" type="presParOf" srcId="{7CED1A50-B770-4F69-B228-6286B5604BB1}" destId="{0789E1BD-B014-466A-B670-70231FA83B1D}" srcOrd="0" destOrd="0" presId="urn:microsoft.com/office/officeart/2005/8/layout/hierarchy3"/>
    <dgm:cxn modelId="{8E4DCFA0-548E-463D-8183-965C970ABB62}" type="presParOf" srcId="{7CED1A50-B770-4F69-B228-6286B5604BB1}" destId="{D1843683-BBD5-48F0-A266-1D327C65FAEE}" srcOrd="1" destOrd="0" presId="urn:microsoft.com/office/officeart/2005/8/layout/hierarchy3"/>
    <dgm:cxn modelId="{F09656E0-47EC-4292-8EFE-30CBF4B26E62}" type="presParOf" srcId="{54379D2D-1B97-471E-8DC6-421239D6F074}" destId="{1A63ACD6-BA94-41D8-BFC2-E1A46B84ECB7}" srcOrd="1" destOrd="0" presId="urn:microsoft.com/office/officeart/2005/8/layout/hierarchy3"/>
    <dgm:cxn modelId="{E4259007-A4E4-4F63-8AC6-A1E01F6974B8}" type="presParOf" srcId="{2E52023E-64B5-4762-988D-B785CC7A8A75}" destId="{3F12E455-0CEE-42F9-998A-155765C378B8}" srcOrd="2" destOrd="0" presId="urn:microsoft.com/office/officeart/2005/8/layout/hierarchy3"/>
    <dgm:cxn modelId="{8C74B071-837C-47BB-9EC5-DA79BCCA5676}" type="presParOf" srcId="{3F12E455-0CEE-42F9-998A-155765C378B8}" destId="{845EB82C-2B0C-4139-ABB9-D83F8241E7AB}" srcOrd="0" destOrd="0" presId="urn:microsoft.com/office/officeart/2005/8/layout/hierarchy3"/>
    <dgm:cxn modelId="{EE7AFFBB-C623-4DF6-9B56-BC30BA1909B9}" type="presParOf" srcId="{845EB82C-2B0C-4139-ABB9-D83F8241E7AB}" destId="{F27EFCB7-48C9-4B5A-9CAA-10EE20DA99B5}" srcOrd="0" destOrd="0" presId="urn:microsoft.com/office/officeart/2005/8/layout/hierarchy3"/>
    <dgm:cxn modelId="{7F69D4BA-F3DB-4A5B-A0E1-E1C23142DAFD}" type="presParOf" srcId="{845EB82C-2B0C-4139-ABB9-D83F8241E7AB}" destId="{3BE9E498-69A2-426F-A011-14258A5ABD0F}" srcOrd="1" destOrd="0" presId="urn:microsoft.com/office/officeart/2005/8/layout/hierarchy3"/>
    <dgm:cxn modelId="{8A4D8491-C746-43A0-8BF2-BCB9806A4162}" type="presParOf" srcId="{3F12E455-0CEE-42F9-998A-155765C378B8}" destId="{58731DCC-3E23-4A47-90DE-FB9C5C64DD22}" srcOrd="1" destOrd="0" presId="urn:microsoft.com/office/officeart/2005/8/layout/hierarchy3"/>
    <dgm:cxn modelId="{49192184-CD8C-4119-8D17-F5867FF82101}" type="presParOf" srcId="{2E52023E-64B5-4762-988D-B785CC7A8A75}" destId="{55659406-C157-4D30-8174-008FD2C08389}" srcOrd="3" destOrd="0" presId="urn:microsoft.com/office/officeart/2005/8/layout/hierarchy3"/>
    <dgm:cxn modelId="{A222D121-289B-4073-ACD1-32463521FB7D}" type="presParOf" srcId="{55659406-C157-4D30-8174-008FD2C08389}" destId="{8CA45578-8977-48C6-BE2B-191073B59790}" srcOrd="0" destOrd="0" presId="urn:microsoft.com/office/officeart/2005/8/layout/hierarchy3"/>
    <dgm:cxn modelId="{C1F67044-BF5F-40E8-BBE8-0663683C43D6}" type="presParOf" srcId="{8CA45578-8977-48C6-BE2B-191073B59790}" destId="{1F68C148-05FB-4F29-ACBD-E7ED92AC6286}" srcOrd="0" destOrd="0" presId="urn:microsoft.com/office/officeart/2005/8/layout/hierarchy3"/>
    <dgm:cxn modelId="{6F8A1B89-020B-4D06-856C-5AE980AB9F74}" type="presParOf" srcId="{8CA45578-8977-48C6-BE2B-191073B59790}" destId="{61E83ACE-49D3-4FAB-B295-6FC89C77FB46}" srcOrd="1" destOrd="0" presId="urn:microsoft.com/office/officeart/2005/8/layout/hierarchy3"/>
    <dgm:cxn modelId="{BB184446-63D9-450E-B32F-4AD53FACF393}" type="presParOf" srcId="{55659406-C157-4D30-8174-008FD2C08389}" destId="{D18FA1B9-1898-44B4-9DD9-E64DA158411E}" srcOrd="1" destOrd="0" presId="urn:microsoft.com/office/officeart/2005/8/layout/hierarchy3"/>
    <dgm:cxn modelId="{8C7C7ECA-87AA-4C5A-83F3-C50EE5391039}" type="presParOf" srcId="{D18FA1B9-1898-44B4-9DD9-E64DA158411E}" destId="{17B36AF3-DD98-4811-804D-25DCA7EFA828}" srcOrd="0" destOrd="0" presId="urn:microsoft.com/office/officeart/2005/8/layout/hierarchy3"/>
    <dgm:cxn modelId="{4EA3008C-6CF5-4C15-B60E-0AC1C93E303C}" type="presParOf" srcId="{D18FA1B9-1898-44B4-9DD9-E64DA158411E}" destId="{DCB39AAF-2DCD-4EA7-B1BF-E47357EA3371}" srcOrd="1" destOrd="0" presId="urn:microsoft.com/office/officeart/2005/8/layout/hierarchy3"/>
    <dgm:cxn modelId="{9AF858EB-90F8-4A51-BB4C-20617E365C99}" type="presParOf" srcId="{2E52023E-64B5-4762-988D-B785CC7A8A75}" destId="{F5A1EFED-10CA-4115-A9B0-EAC44677EAE5}" srcOrd="4" destOrd="0" presId="urn:microsoft.com/office/officeart/2005/8/layout/hierarchy3"/>
    <dgm:cxn modelId="{47C7023D-C581-4B2C-A06E-3078D3A7746C}" type="presParOf" srcId="{F5A1EFED-10CA-4115-A9B0-EAC44677EAE5}" destId="{41648AC6-FC4E-4376-A920-D299534AE3C8}" srcOrd="0" destOrd="0" presId="urn:microsoft.com/office/officeart/2005/8/layout/hierarchy3"/>
    <dgm:cxn modelId="{45B5B84B-DCCE-4C19-95D9-A10107DBAA2C}" type="presParOf" srcId="{41648AC6-FC4E-4376-A920-D299534AE3C8}" destId="{1AFD3205-01B1-47D1-9962-A98A270E5530}" srcOrd="0" destOrd="0" presId="urn:microsoft.com/office/officeart/2005/8/layout/hierarchy3"/>
    <dgm:cxn modelId="{FFF042A6-C24F-4F51-95AA-83B35FCF138F}" type="presParOf" srcId="{41648AC6-FC4E-4376-A920-D299534AE3C8}" destId="{7740C04D-B271-4969-B41A-6B7F31734506}" srcOrd="1" destOrd="0" presId="urn:microsoft.com/office/officeart/2005/8/layout/hierarchy3"/>
    <dgm:cxn modelId="{78660FC0-D5F6-4424-82A5-6B3A3AED9D72}" type="presParOf" srcId="{F5A1EFED-10CA-4115-A9B0-EAC44677EAE5}" destId="{95812BE7-6088-4ABE-BDC5-6143C2B0C45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213B9D-B86A-4598-8FA1-861D89C7C50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EAC9C4-06A5-400C-8EBA-5E05C956CB4F}">
      <dgm:prSet phldrT="[Text]"/>
      <dgm:spPr/>
      <dgm:t>
        <a:bodyPr/>
        <a:lstStyle/>
        <a:p>
          <a:r>
            <a:rPr lang="en-US" dirty="0"/>
            <a:t>Community Awareness</a:t>
          </a:r>
        </a:p>
      </dgm:t>
    </dgm:pt>
    <dgm:pt modelId="{823F51D5-4F03-4AA1-B97F-7C3E877C0EFF}" type="parTrans" cxnId="{19465EE3-059A-4E24-819B-99E7A2C8E8FC}">
      <dgm:prSet/>
      <dgm:spPr/>
      <dgm:t>
        <a:bodyPr/>
        <a:lstStyle/>
        <a:p>
          <a:endParaRPr lang="en-US"/>
        </a:p>
      </dgm:t>
    </dgm:pt>
    <dgm:pt modelId="{EA1134FE-4CC5-476A-B1D2-77181B079D39}" type="sibTrans" cxnId="{19465EE3-059A-4E24-819B-99E7A2C8E8FC}">
      <dgm:prSet/>
      <dgm:spPr/>
      <dgm:t>
        <a:bodyPr/>
        <a:lstStyle/>
        <a:p>
          <a:endParaRPr lang="en-US"/>
        </a:p>
      </dgm:t>
    </dgm:pt>
    <dgm:pt modelId="{BB9FEC5A-D432-4F41-9FAE-68D108BE6B2D}">
      <dgm:prSet phldrT="[Text]"/>
      <dgm:spPr/>
      <dgm:t>
        <a:bodyPr/>
        <a:lstStyle/>
        <a:p>
          <a:r>
            <a:rPr lang="en-US" dirty="0"/>
            <a:t>Community Engagement</a:t>
          </a:r>
        </a:p>
      </dgm:t>
    </dgm:pt>
    <dgm:pt modelId="{B5EB9DAE-D279-4AAF-98E6-C510C9FCB27E}" type="parTrans" cxnId="{B99437A9-03C1-4297-AE8B-AAC01791B8F2}">
      <dgm:prSet/>
      <dgm:spPr/>
      <dgm:t>
        <a:bodyPr/>
        <a:lstStyle/>
        <a:p>
          <a:endParaRPr lang="en-US"/>
        </a:p>
      </dgm:t>
    </dgm:pt>
    <dgm:pt modelId="{5E44DCF8-8640-48C1-B607-FB7919FBF0F4}" type="sibTrans" cxnId="{B99437A9-03C1-4297-AE8B-AAC01791B8F2}">
      <dgm:prSet/>
      <dgm:spPr/>
      <dgm:t>
        <a:bodyPr/>
        <a:lstStyle/>
        <a:p>
          <a:endParaRPr lang="en-US"/>
        </a:p>
      </dgm:t>
    </dgm:pt>
    <dgm:pt modelId="{98AE1609-5F66-467B-900C-FBE47E85743B}">
      <dgm:prSet phldrT="[Text]"/>
      <dgm:spPr/>
      <dgm:t>
        <a:bodyPr/>
        <a:lstStyle/>
        <a:p>
          <a:r>
            <a:rPr lang="en-US" dirty="0"/>
            <a:t> Community Resources and Linkages</a:t>
          </a:r>
        </a:p>
      </dgm:t>
    </dgm:pt>
    <dgm:pt modelId="{12AA3349-4052-4E1D-8555-FD04DFD5D5BC}" type="parTrans" cxnId="{247E693E-4A3E-4D2B-94FF-0C20FFF06ADC}">
      <dgm:prSet/>
      <dgm:spPr/>
      <dgm:t>
        <a:bodyPr/>
        <a:lstStyle/>
        <a:p>
          <a:endParaRPr lang="en-US"/>
        </a:p>
      </dgm:t>
    </dgm:pt>
    <dgm:pt modelId="{074F1DC5-A74A-4902-8920-814D80E7B301}" type="sibTrans" cxnId="{247E693E-4A3E-4D2B-94FF-0C20FFF06ADC}">
      <dgm:prSet/>
      <dgm:spPr/>
      <dgm:t>
        <a:bodyPr/>
        <a:lstStyle/>
        <a:p>
          <a:endParaRPr lang="en-US"/>
        </a:p>
      </dgm:t>
    </dgm:pt>
    <dgm:pt modelId="{040FC224-7D45-4C63-9006-C765F0F841BB}">
      <dgm:prSet custT="1"/>
      <dgm:spPr/>
      <dgm:t>
        <a:bodyPr/>
        <a:lstStyle/>
        <a:p>
          <a:r>
            <a:rPr lang="en-US" sz="1200" dirty="0"/>
            <a:t>Staff Development and Policy</a:t>
          </a:r>
        </a:p>
      </dgm:t>
    </dgm:pt>
    <dgm:pt modelId="{48A64AF4-CCC4-4574-9C56-6161D864845D}" type="parTrans" cxnId="{4254944E-D3C9-40FA-BC20-B5B14219E84D}">
      <dgm:prSet/>
      <dgm:spPr/>
      <dgm:t>
        <a:bodyPr/>
        <a:lstStyle/>
        <a:p>
          <a:endParaRPr lang="en-US"/>
        </a:p>
      </dgm:t>
    </dgm:pt>
    <dgm:pt modelId="{DEA54061-4559-45A9-ADA8-816DD2E3558D}" type="sibTrans" cxnId="{4254944E-D3C9-40FA-BC20-B5B14219E84D}">
      <dgm:prSet/>
      <dgm:spPr/>
      <dgm:t>
        <a:bodyPr/>
        <a:lstStyle/>
        <a:p>
          <a:endParaRPr lang="en-US"/>
        </a:p>
      </dgm:t>
    </dgm:pt>
    <dgm:pt modelId="{846840BF-0854-4AD6-8DCE-49DCF906B706}">
      <dgm:prSet/>
      <dgm:spPr/>
      <dgm:t>
        <a:bodyPr/>
        <a:lstStyle/>
        <a:p>
          <a:r>
            <a:rPr lang="en-US" dirty="0"/>
            <a:t>Community Outreach</a:t>
          </a:r>
        </a:p>
      </dgm:t>
    </dgm:pt>
    <dgm:pt modelId="{8F90AA8F-1E4E-4948-BB18-5F7A6D184C43}" type="parTrans" cxnId="{E7B434E5-FE29-433D-8EDD-04417F4227F0}">
      <dgm:prSet/>
      <dgm:spPr/>
      <dgm:t>
        <a:bodyPr/>
        <a:lstStyle/>
        <a:p>
          <a:endParaRPr lang="en-US"/>
        </a:p>
      </dgm:t>
    </dgm:pt>
    <dgm:pt modelId="{D9E33D89-C760-431D-9D18-E20E6B37112C}" type="sibTrans" cxnId="{E7B434E5-FE29-433D-8EDD-04417F4227F0}">
      <dgm:prSet/>
      <dgm:spPr/>
      <dgm:t>
        <a:bodyPr/>
        <a:lstStyle/>
        <a:p>
          <a:endParaRPr lang="en-US"/>
        </a:p>
      </dgm:t>
    </dgm:pt>
    <dgm:pt modelId="{70DB727C-BB21-4871-ADF9-AA5A19CD6647}">
      <dgm:prSet/>
      <dgm:spPr/>
      <dgm:t>
        <a:bodyPr/>
        <a:lstStyle/>
        <a:p>
          <a:r>
            <a:rPr lang="en-US" dirty="0"/>
            <a:t>Includes strategies, platforms, and communication practices and policies needed to ensure messaging and other communication reaches all segments of target population.</a:t>
          </a:r>
        </a:p>
      </dgm:t>
    </dgm:pt>
    <dgm:pt modelId="{B1FA585F-6C1E-4712-A243-3CBF5414EBFB}" type="parTrans" cxnId="{9FE586BA-92A8-4EDD-B576-A45775D63886}">
      <dgm:prSet/>
      <dgm:spPr/>
      <dgm:t>
        <a:bodyPr/>
        <a:lstStyle/>
        <a:p>
          <a:endParaRPr lang="en-US"/>
        </a:p>
      </dgm:t>
    </dgm:pt>
    <dgm:pt modelId="{3DB16897-1C1D-4861-99C6-D870330B4CA9}" type="sibTrans" cxnId="{9FE586BA-92A8-4EDD-B576-A45775D63886}">
      <dgm:prSet/>
      <dgm:spPr/>
      <dgm:t>
        <a:bodyPr/>
        <a:lstStyle/>
        <a:p>
          <a:endParaRPr lang="en-US"/>
        </a:p>
      </dgm:t>
    </dgm:pt>
    <dgm:pt modelId="{2E52023E-64B5-4762-988D-B785CC7A8A75}" type="pres">
      <dgm:prSet presAssocID="{AA213B9D-B86A-4598-8FA1-861D89C7C5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7A0EBD-513A-4309-8AE8-61B2CFFE2C6A}" type="pres">
      <dgm:prSet presAssocID="{85EAC9C4-06A5-400C-8EBA-5E05C956CB4F}" presName="root" presStyleCnt="0"/>
      <dgm:spPr/>
    </dgm:pt>
    <dgm:pt modelId="{F5E4E798-B985-4B37-BC6D-DF5429A0837A}" type="pres">
      <dgm:prSet presAssocID="{85EAC9C4-06A5-400C-8EBA-5E05C956CB4F}" presName="rootComposite" presStyleCnt="0"/>
      <dgm:spPr/>
    </dgm:pt>
    <dgm:pt modelId="{BFDD0295-76AB-4F11-80C5-0153338DAAE7}" type="pres">
      <dgm:prSet presAssocID="{85EAC9C4-06A5-400C-8EBA-5E05C956CB4F}" presName="rootText" presStyleLbl="node1" presStyleIdx="0" presStyleCnt="5"/>
      <dgm:spPr/>
    </dgm:pt>
    <dgm:pt modelId="{525D5978-EA18-4A9B-B012-9A789910B16E}" type="pres">
      <dgm:prSet presAssocID="{85EAC9C4-06A5-400C-8EBA-5E05C956CB4F}" presName="rootConnector" presStyleLbl="node1" presStyleIdx="0" presStyleCnt="5"/>
      <dgm:spPr/>
    </dgm:pt>
    <dgm:pt modelId="{03158761-A094-4BE0-B707-02C1B23BAEB7}" type="pres">
      <dgm:prSet presAssocID="{85EAC9C4-06A5-400C-8EBA-5E05C956CB4F}" presName="childShape" presStyleCnt="0"/>
      <dgm:spPr/>
    </dgm:pt>
    <dgm:pt modelId="{54379D2D-1B97-471E-8DC6-421239D6F074}" type="pres">
      <dgm:prSet presAssocID="{BB9FEC5A-D432-4F41-9FAE-68D108BE6B2D}" presName="root" presStyleCnt="0"/>
      <dgm:spPr/>
    </dgm:pt>
    <dgm:pt modelId="{7CED1A50-B770-4F69-B228-6286B5604BB1}" type="pres">
      <dgm:prSet presAssocID="{BB9FEC5A-D432-4F41-9FAE-68D108BE6B2D}" presName="rootComposite" presStyleCnt="0"/>
      <dgm:spPr/>
    </dgm:pt>
    <dgm:pt modelId="{0789E1BD-B014-466A-B670-70231FA83B1D}" type="pres">
      <dgm:prSet presAssocID="{BB9FEC5A-D432-4F41-9FAE-68D108BE6B2D}" presName="rootText" presStyleLbl="node1" presStyleIdx="1" presStyleCnt="5"/>
      <dgm:spPr/>
    </dgm:pt>
    <dgm:pt modelId="{D1843683-BBD5-48F0-A266-1D327C65FAEE}" type="pres">
      <dgm:prSet presAssocID="{BB9FEC5A-D432-4F41-9FAE-68D108BE6B2D}" presName="rootConnector" presStyleLbl="node1" presStyleIdx="1" presStyleCnt="5"/>
      <dgm:spPr/>
    </dgm:pt>
    <dgm:pt modelId="{1A63ACD6-BA94-41D8-BFC2-E1A46B84ECB7}" type="pres">
      <dgm:prSet presAssocID="{BB9FEC5A-D432-4F41-9FAE-68D108BE6B2D}" presName="childShape" presStyleCnt="0"/>
      <dgm:spPr/>
    </dgm:pt>
    <dgm:pt modelId="{3F12E455-0CEE-42F9-998A-155765C378B8}" type="pres">
      <dgm:prSet presAssocID="{98AE1609-5F66-467B-900C-FBE47E85743B}" presName="root" presStyleCnt="0"/>
      <dgm:spPr/>
    </dgm:pt>
    <dgm:pt modelId="{845EB82C-2B0C-4139-ABB9-D83F8241E7AB}" type="pres">
      <dgm:prSet presAssocID="{98AE1609-5F66-467B-900C-FBE47E85743B}" presName="rootComposite" presStyleCnt="0"/>
      <dgm:spPr/>
    </dgm:pt>
    <dgm:pt modelId="{F27EFCB7-48C9-4B5A-9CAA-10EE20DA99B5}" type="pres">
      <dgm:prSet presAssocID="{98AE1609-5F66-467B-900C-FBE47E85743B}" presName="rootText" presStyleLbl="node1" presStyleIdx="2" presStyleCnt="5"/>
      <dgm:spPr/>
    </dgm:pt>
    <dgm:pt modelId="{3BE9E498-69A2-426F-A011-14258A5ABD0F}" type="pres">
      <dgm:prSet presAssocID="{98AE1609-5F66-467B-900C-FBE47E85743B}" presName="rootConnector" presStyleLbl="node1" presStyleIdx="2" presStyleCnt="5"/>
      <dgm:spPr/>
    </dgm:pt>
    <dgm:pt modelId="{58731DCC-3E23-4A47-90DE-FB9C5C64DD22}" type="pres">
      <dgm:prSet presAssocID="{98AE1609-5F66-467B-900C-FBE47E85743B}" presName="childShape" presStyleCnt="0"/>
      <dgm:spPr/>
    </dgm:pt>
    <dgm:pt modelId="{55659406-C157-4D30-8174-008FD2C08389}" type="pres">
      <dgm:prSet presAssocID="{040FC224-7D45-4C63-9006-C765F0F841BB}" presName="root" presStyleCnt="0"/>
      <dgm:spPr/>
    </dgm:pt>
    <dgm:pt modelId="{8CA45578-8977-48C6-BE2B-191073B59790}" type="pres">
      <dgm:prSet presAssocID="{040FC224-7D45-4C63-9006-C765F0F841BB}" presName="rootComposite" presStyleCnt="0"/>
      <dgm:spPr/>
    </dgm:pt>
    <dgm:pt modelId="{1F68C148-05FB-4F29-ACBD-E7ED92AC6286}" type="pres">
      <dgm:prSet presAssocID="{040FC224-7D45-4C63-9006-C765F0F841BB}" presName="rootText" presStyleLbl="node1" presStyleIdx="3" presStyleCnt="5"/>
      <dgm:spPr/>
    </dgm:pt>
    <dgm:pt modelId="{61E83ACE-49D3-4FAB-B295-6FC89C77FB46}" type="pres">
      <dgm:prSet presAssocID="{040FC224-7D45-4C63-9006-C765F0F841BB}" presName="rootConnector" presStyleLbl="node1" presStyleIdx="3" presStyleCnt="5"/>
      <dgm:spPr/>
    </dgm:pt>
    <dgm:pt modelId="{D18FA1B9-1898-44B4-9DD9-E64DA158411E}" type="pres">
      <dgm:prSet presAssocID="{040FC224-7D45-4C63-9006-C765F0F841BB}" presName="childShape" presStyleCnt="0"/>
      <dgm:spPr/>
    </dgm:pt>
    <dgm:pt modelId="{F5A1EFED-10CA-4115-A9B0-EAC44677EAE5}" type="pres">
      <dgm:prSet presAssocID="{846840BF-0854-4AD6-8DCE-49DCF906B706}" presName="root" presStyleCnt="0"/>
      <dgm:spPr/>
    </dgm:pt>
    <dgm:pt modelId="{41648AC6-FC4E-4376-A920-D299534AE3C8}" type="pres">
      <dgm:prSet presAssocID="{846840BF-0854-4AD6-8DCE-49DCF906B706}" presName="rootComposite" presStyleCnt="0"/>
      <dgm:spPr/>
    </dgm:pt>
    <dgm:pt modelId="{1AFD3205-01B1-47D1-9962-A98A270E5530}" type="pres">
      <dgm:prSet presAssocID="{846840BF-0854-4AD6-8DCE-49DCF906B706}" presName="rootText" presStyleLbl="node1" presStyleIdx="4" presStyleCnt="5"/>
      <dgm:spPr/>
    </dgm:pt>
    <dgm:pt modelId="{7740C04D-B271-4969-B41A-6B7F31734506}" type="pres">
      <dgm:prSet presAssocID="{846840BF-0854-4AD6-8DCE-49DCF906B706}" presName="rootConnector" presStyleLbl="node1" presStyleIdx="4" presStyleCnt="5"/>
      <dgm:spPr/>
    </dgm:pt>
    <dgm:pt modelId="{95812BE7-6088-4ABE-BDC5-6143C2B0C45E}" type="pres">
      <dgm:prSet presAssocID="{846840BF-0854-4AD6-8DCE-49DCF906B706}" presName="childShape" presStyleCnt="0"/>
      <dgm:spPr/>
    </dgm:pt>
    <dgm:pt modelId="{E8D26ED9-0C76-43AA-B070-3D8BC55ED607}" type="pres">
      <dgm:prSet presAssocID="{B1FA585F-6C1E-4712-A243-3CBF5414EBFB}" presName="Name13" presStyleLbl="parChTrans1D2" presStyleIdx="0" presStyleCnt="1"/>
      <dgm:spPr/>
    </dgm:pt>
    <dgm:pt modelId="{F0DA7FF3-500C-44D3-816F-864A81BC6A90}" type="pres">
      <dgm:prSet presAssocID="{70DB727C-BB21-4871-ADF9-AA5A19CD6647}" presName="childText" presStyleLbl="bgAcc1" presStyleIdx="0" presStyleCnt="1" custScaleX="750733" custScaleY="893295">
        <dgm:presLayoutVars>
          <dgm:bulletEnabled val="1"/>
        </dgm:presLayoutVars>
      </dgm:prSet>
      <dgm:spPr/>
    </dgm:pt>
  </dgm:ptLst>
  <dgm:cxnLst>
    <dgm:cxn modelId="{247E693E-4A3E-4D2B-94FF-0C20FFF06ADC}" srcId="{AA213B9D-B86A-4598-8FA1-861D89C7C50A}" destId="{98AE1609-5F66-467B-900C-FBE47E85743B}" srcOrd="2" destOrd="0" parTransId="{12AA3349-4052-4E1D-8555-FD04DFD5D5BC}" sibTransId="{074F1DC5-A74A-4902-8920-814D80E7B301}"/>
    <dgm:cxn modelId="{91D4FA5D-7BD9-4882-BFD6-E8AA38D6621A}" type="presOf" srcId="{040FC224-7D45-4C63-9006-C765F0F841BB}" destId="{1F68C148-05FB-4F29-ACBD-E7ED92AC6286}" srcOrd="0" destOrd="0" presId="urn:microsoft.com/office/officeart/2005/8/layout/hierarchy3"/>
    <dgm:cxn modelId="{FA1ACC5F-2348-490C-99C5-5F708E8FC563}" type="presOf" srcId="{AA213B9D-B86A-4598-8FA1-861D89C7C50A}" destId="{2E52023E-64B5-4762-988D-B785CC7A8A75}" srcOrd="0" destOrd="0" presId="urn:microsoft.com/office/officeart/2005/8/layout/hierarchy3"/>
    <dgm:cxn modelId="{F516FF66-907F-410D-91C2-9B657C84998C}" type="presOf" srcId="{98AE1609-5F66-467B-900C-FBE47E85743B}" destId="{3BE9E498-69A2-426F-A011-14258A5ABD0F}" srcOrd="1" destOrd="0" presId="urn:microsoft.com/office/officeart/2005/8/layout/hierarchy3"/>
    <dgm:cxn modelId="{4254944E-D3C9-40FA-BC20-B5B14219E84D}" srcId="{AA213B9D-B86A-4598-8FA1-861D89C7C50A}" destId="{040FC224-7D45-4C63-9006-C765F0F841BB}" srcOrd="3" destOrd="0" parTransId="{48A64AF4-CCC4-4574-9C56-6161D864845D}" sibTransId="{DEA54061-4559-45A9-ADA8-816DD2E3558D}"/>
    <dgm:cxn modelId="{65C87D74-7196-4877-ADAA-60A9D63B92AB}" type="presOf" srcId="{70DB727C-BB21-4871-ADF9-AA5A19CD6647}" destId="{F0DA7FF3-500C-44D3-816F-864A81BC6A90}" srcOrd="0" destOrd="0" presId="urn:microsoft.com/office/officeart/2005/8/layout/hierarchy3"/>
    <dgm:cxn modelId="{F6B34585-A3A6-4455-9ECF-7EC3BBB951AC}" type="presOf" srcId="{B1FA585F-6C1E-4712-A243-3CBF5414EBFB}" destId="{E8D26ED9-0C76-43AA-B070-3D8BC55ED607}" srcOrd="0" destOrd="0" presId="urn:microsoft.com/office/officeart/2005/8/layout/hierarchy3"/>
    <dgm:cxn modelId="{74E5E38C-6918-409F-A124-8EE746EF9D64}" type="presOf" srcId="{BB9FEC5A-D432-4F41-9FAE-68D108BE6B2D}" destId="{D1843683-BBD5-48F0-A266-1D327C65FAEE}" srcOrd="1" destOrd="0" presId="urn:microsoft.com/office/officeart/2005/8/layout/hierarchy3"/>
    <dgm:cxn modelId="{B99437A9-03C1-4297-AE8B-AAC01791B8F2}" srcId="{AA213B9D-B86A-4598-8FA1-861D89C7C50A}" destId="{BB9FEC5A-D432-4F41-9FAE-68D108BE6B2D}" srcOrd="1" destOrd="0" parTransId="{B5EB9DAE-D279-4AAF-98E6-C510C9FCB27E}" sibTransId="{5E44DCF8-8640-48C1-B607-FB7919FBF0F4}"/>
    <dgm:cxn modelId="{9FE586BA-92A8-4EDD-B576-A45775D63886}" srcId="{846840BF-0854-4AD6-8DCE-49DCF906B706}" destId="{70DB727C-BB21-4871-ADF9-AA5A19CD6647}" srcOrd="0" destOrd="0" parTransId="{B1FA585F-6C1E-4712-A243-3CBF5414EBFB}" sibTransId="{3DB16897-1C1D-4861-99C6-D870330B4CA9}"/>
    <dgm:cxn modelId="{B535DEC7-1E3F-464A-BAA7-A2846E575AA9}" type="presOf" srcId="{85EAC9C4-06A5-400C-8EBA-5E05C956CB4F}" destId="{BFDD0295-76AB-4F11-80C5-0153338DAAE7}" srcOrd="0" destOrd="0" presId="urn:microsoft.com/office/officeart/2005/8/layout/hierarchy3"/>
    <dgm:cxn modelId="{21B9CDD3-97BA-48B9-9160-4B0B6382F285}" type="presOf" srcId="{846840BF-0854-4AD6-8DCE-49DCF906B706}" destId="{1AFD3205-01B1-47D1-9962-A98A270E5530}" srcOrd="0" destOrd="0" presId="urn:microsoft.com/office/officeart/2005/8/layout/hierarchy3"/>
    <dgm:cxn modelId="{AC16BEE2-AE0E-4404-8D24-812AB63DF004}" type="presOf" srcId="{BB9FEC5A-D432-4F41-9FAE-68D108BE6B2D}" destId="{0789E1BD-B014-466A-B670-70231FA83B1D}" srcOrd="0" destOrd="0" presId="urn:microsoft.com/office/officeart/2005/8/layout/hierarchy3"/>
    <dgm:cxn modelId="{19465EE3-059A-4E24-819B-99E7A2C8E8FC}" srcId="{AA213B9D-B86A-4598-8FA1-861D89C7C50A}" destId="{85EAC9C4-06A5-400C-8EBA-5E05C956CB4F}" srcOrd="0" destOrd="0" parTransId="{823F51D5-4F03-4AA1-B97F-7C3E877C0EFF}" sibTransId="{EA1134FE-4CC5-476A-B1D2-77181B079D39}"/>
    <dgm:cxn modelId="{E7B434E5-FE29-433D-8EDD-04417F4227F0}" srcId="{AA213B9D-B86A-4598-8FA1-861D89C7C50A}" destId="{846840BF-0854-4AD6-8DCE-49DCF906B706}" srcOrd="4" destOrd="0" parTransId="{8F90AA8F-1E4E-4948-BB18-5F7A6D184C43}" sibTransId="{D9E33D89-C760-431D-9D18-E20E6B37112C}"/>
    <dgm:cxn modelId="{3AC7EAEF-39DF-4889-BF5D-17CA7BBCE8A8}" type="presOf" srcId="{846840BF-0854-4AD6-8DCE-49DCF906B706}" destId="{7740C04D-B271-4969-B41A-6B7F31734506}" srcOrd="1" destOrd="0" presId="urn:microsoft.com/office/officeart/2005/8/layout/hierarchy3"/>
    <dgm:cxn modelId="{A05DD2F3-3BD0-4F96-9368-DC05585879C8}" type="presOf" srcId="{98AE1609-5F66-467B-900C-FBE47E85743B}" destId="{F27EFCB7-48C9-4B5A-9CAA-10EE20DA99B5}" srcOrd="0" destOrd="0" presId="urn:microsoft.com/office/officeart/2005/8/layout/hierarchy3"/>
    <dgm:cxn modelId="{72FCD8F7-9E32-4925-BD3A-DCE969C88C7B}" type="presOf" srcId="{040FC224-7D45-4C63-9006-C765F0F841BB}" destId="{61E83ACE-49D3-4FAB-B295-6FC89C77FB46}" srcOrd="1" destOrd="0" presId="urn:microsoft.com/office/officeart/2005/8/layout/hierarchy3"/>
    <dgm:cxn modelId="{92004EFE-35E9-4181-891E-B9007B773331}" type="presOf" srcId="{85EAC9C4-06A5-400C-8EBA-5E05C956CB4F}" destId="{525D5978-EA18-4A9B-B012-9A789910B16E}" srcOrd="1" destOrd="0" presId="urn:microsoft.com/office/officeart/2005/8/layout/hierarchy3"/>
    <dgm:cxn modelId="{BD3F6B5C-3109-431C-BCAD-74D88B1455A6}" type="presParOf" srcId="{2E52023E-64B5-4762-988D-B785CC7A8A75}" destId="{017A0EBD-513A-4309-8AE8-61B2CFFE2C6A}" srcOrd="0" destOrd="0" presId="urn:microsoft.com/office/officeart/2005/8/layout/hierarchy3"/>
    <dgm:cxn modelId="{55DC6B96-F670-4636-9E6F-2BC1FB56AA31}" type="presParOf" srcId="{017A0EBD-513A-4309-8AE8-61B2CFFE2C6A}" destId="{F5E4E798-B985-4B37-BC6D-DF5429A0837A}" srcOrd="0" destOrd="0" presId="urn:microsoft.com/office/officeart/2005/8/layout/hierarchy3"/>
    <dgm:cxn modelId="{5ACC84E2-DEC2-4BBF-BF00-096BED5D75F3}" type="presParOf" srcId="{F5E4E798-B985-4B37-BC6D-DF5429A0837A}" destId="{BFDD0295-76AB-4F11-80C5-0153338DAAE7}" srcOrd="0" destOrd="0" presId="urn:microsoft.com/office/officeart/2005/8/layout/hierarchy3"/>
    <dgm:cxn modelId="{2F4F0E57-AE5C-4EE7-8033-9E57FCF29FA8}" type="presParOf" srcId="{F5E4E798-B985-4B37-BC6D-DF5429A0837A}" destId="{525D5978-EA18-4A9B-B012-9A789910B16E}" srcOrd="1" destOrd="0" presId="urn:microsoft.com/office/officeart/2005/8/layout/hierarchy3"/>
    <dgm:cxn modelId="{6F9EB60E-BD84-4D86-A311-10F7E01A123E}" type="presParOf" srcId="{017A0EBD-513A-4309-8AE8-61B2CFFE2C6A}" destId="{03158761-A094-4BE0-B707-02C1B23BAEB7}" srcOrd="1" destOrd="0" presId="urn:microsoft.com/office/officeart/2005/8/layout/hierarchy3"/>
    <dgm:cxn modelId="{D1B7619A-D8D4-42D9-8502-B30C24AB152F}" type="presParOf" srcId="{2E52023E-64B5-4762-988D-B785CC7A8A75}" destId="{54379D2D-1B97-471E-8DC6-421239D6F074}" srcOrd="1" destOrd="0" presId="urn:microsoft.com/office/officeart/2005/8/layout/hierarchy3"/>
    <dgm:cxn modelId="{5A0F1865-E6FA-4D15-AE62-925DCD371612}" type="presParOf" srcId="{54379D2D-1B97-471E-8DC6-421239D6F074}" destId="{7CED1A50-B770-4F69-B228-6286B5604BB1}" srcOrd="0" destOrd="0" presId="urn:microsoft.com/office/officeart/2005/8/layout/hierarchy3"/>
    <dgm:cxn modelId="{A3CB5D85-9433-45A4-8644-446143CBFC81}" type="presParOf" srcId="{7CED1A50-B770-4F69-B228-6286B5604BB1}" destId="{0789E1BD-B014-466A-B670-70231FA83B1D}" srcOrd="0" destOrd="0" presId="urn:microsoft.com/office/officeart/2005/8/layout/hierarchy3"/>
    <dgm:cxn modelId="{8E4DCFA0-548E-463D-8183-965C970ABB62}" type="presParOf" srcId="{7CED1A50-B770-4F69-B228-6286B5604BB1}" destId="{D1843683-BBD5-48F0-A266-1D327C65FAEE}" srcOrd="1" destOrd="0" presId="urn:microsoft.com/office/officeart/2005/8/layout/hierarchy3"/>
    <dgm:cxn modelId="{F09656E0-47EC-4292-8EFE-30CBF4B26E62}" type="presParOf" srcId="{54379D2D-1B97-471E-8DC6-421239D6F074}" destId="{1A63ACD6-BA94-41D8-BFC2-E1A46B84ECB7}" srcOrd="1" destOrd="0" presId="urn:microsoft.com/office/officeart/2005/8/layout/hierarchy3"/>
    <dgm:cxn modelId="{E4259007-A4E4-4F63-8AC6-A1E01F6974B8}" type="presParOf" srcId="{2E52023E-64B5-4762-988D-B785CC7A8A75}" destId="{3F12E455-0CEE-42F9-998A-155765C378B8}" srcOrd="2" destOrd="0" presId="urn:microsoft.com/office/officeart/2005/8/layout/hierarchy3"/>
    <dgm:cxn modelId="{8C74B071-837C-47BB-9EC5-DA79BCCA5676}" type="presParOf" srcId="{3F12E455-0CEE-42F9-998A-155765C378B8}" destId="{845EB82C-2B0C-4139-ABB9-D83F8241E7AB}" srcOrd="0" destOrd="0" presId="urn:microsoft.com/office/officeart/2005/8/layout/hierarchy3"/>
    <dgm:cxn modelId="{EE7AFFBB-C623-4DF6-9B56-BC30BA1909B9}" type="presParOf" srcId="{845EB82C-2B0C-4139-ABB9-D83F8241E7AB}" destId="{F27EFCB7-48C9-4B5A-9CAA-10EE20DA99B5}" srcOrd="0" destOrd="0" presId="urn:microsoft.com/office/officeart/2005/8/layout/hierarchy3"/>
    <dgm:cxn modelId="{7F69D4BA-F3DB-4A5B-A0E1-E1C23142DAFD}" type="presParOf" srcId="{845EB82C-2B0C-4139-ABB9-D83F8241E7AB}" destId="{3BE9E498-69A2-426F-A011-14258A5ABD0F}" srcOrd="1" destOrd="0" presId="urn:microsoft.com/office/officeart/2005/8/layout/hierarchy3"/>
    <dgm:cxn modelId="{8A4D8491-C746-43A0-8BF2-BCB9806A4162}" type="presParOf" srcId="{3F12E455-0CEE-42F9-998A-155765C378B8}" destId="{58731DCC-3E23-4A47-90DE-FB9C5C64DD22}" srcOrd="1" destOrd="0" presId="urn:microsoft.com/office/officeart/2005/8/layout/hierarchy3"/>
    <dgm:cxn modelId="{49192184-CD8C-4119-8D17-F5867FF82101}" type="presParOf" srcId="{2E52023E-64B5-4762-988D-B785CC7A8A75}" destId="{55659406-C157-4D30-8174-008FD2C08389}" srcOrd="3" destOrd="0" presId="urn:microsoft.com/office/officeart/2005/8/layout/hierarchy3"/>
    <dgm:cxn modelId="{A222D121-289B-4073-ACD1-32463521FB7D}" type="presParOf" srcId="{55659406-C157-4D30-8174-008FD2C08389}" destId="{8CA45578-8977-48C6-BE2B-191073B59790}" srcOrd="0" destOrd="0" presId="urn:microsoft.com/office/officeart/2005/8/layout/hierarchy3"/>
    <dgm:cxn modelId="{C1F67044-BF5F-40E8-BBE8-0663683C43D6}" type="presParOf" srcId="{8CA45578-8977-48C6-BE2B-191073B59790}" destId="{1F68C148-05FB-4F29-ACBD-E7ED92AC6286}" srcOrd="0" destOrd="0" presId="urn:microsoft.com/office/officeart/2005/8/layout/hierarchy3"/>
    <dgm:cxn modelId="{6F8A1B89-020B-4D06-856C-5AE980AB9F74}" type="presParOf" srcId="{8CA45578-8977-48C6-BE2B-191073B59790}" destId="{61E83ACE-49D3-4FAB-B295-6FC89C77FB46}" srcOrd="1" destOrd="0" presId="urn:microsoft.com/office/officeart/2005/8/layout/hierarchy3"/>
    <dgm:cxn modelId="{BB184446-63D9-450E-B32F-4AD53FACF393}" type="presParOf" srcId="{55659406-C157-4D30-8174-008FD2C08389}" destId="{D18FA1B9-1898-44B4-9DD9-E64DA158411E}" srcOrd="1" destOrd="0" presId="urn:microsoft.com/office/officeart/2005/8/layout/hierarchy3"/>
    <dgm:cxn modelId="{9AF858EB-90F8-4A51-BB4C-20617E365C99}" type="presParOf" srcId="{2E52023E-64B5-4762-988D-B785CC7A8A75}" destId="{F5A1EFED-10CA-4115-A9B0-EAC44677EAE5}" srcOrd="4" destOrd="0" presId="urn:microsoft.com/office/officeart/2005/8/layout/hierarchy3"/>
    <dgm:cxn modelId="{47C7023D-C581-4B2C-A06E-3078D3A7746C}" type="presParOf" srcId="{F5A1EFED-10CA-4115-A9B0-EAC44677EAE5}" destId="{41648AC6-FC4E-4376-A920-D299534AE3C8}" srcOrd="0" destOrd="0" presId="urn:microsoft.com/office/officeart/2005/8/layout/hierarchy3"/>
    <dgm:cxn modelId="{45B5B84B-DCCE-4C19-95D9-A10107DBAA2C}" type="presParOf" srcId="{41648AC6-FC4E-4376-A920-D299534AE3C8}" destId="{1AFD3205-01B1-47D1-9962-A98A270E5530}" srcOrd="0" destOrd="0" presId="urn:microsoft.com/office/officeart/2005/8/layout/hierarchy3"/>
    <dgm:cxn modelId="{FFF042A6-C24F-4F51-95AA-83B35FCF138F}" type="presParOf" srcId="{41648AC6-FC4E-4376-A920-D299534AE3C8}" destId="{7740C04D-B271-4969-B41A-6B7F31734506}" srcOrd="1" destOrd="0" presId="urn:microsoft.com/office/officeart/2005/8/layout/hierarchy3"/>
    <dgm:cxn modelId="{78660FC0-D5F6-4424-82A5-6B3A3AED9D72}" type="presParOf" srcId="{F5A1EFED-10CA-4115-A9B0-EAC44677EAE5}" destId="{95812BE7-6088-4ABE-BDC5-6143C2B0C45E}" srcOrd="1" destOrd="0" presId="urn:microsoft.com/office/officeart/2005/8/layout/hierarchy3"/>
    <dgm:cxn modelId="{2863711C-27D1-4138-815A-DE0C47739F18}" type="presParOf" srcId="{95812BE7-6088-4ABE-BDC5-6143C2B0C45E}" destId="{E8D26ED9-0C76-43AA-B070-3D8BC55ED607}" srcOrd="0" destOrd="0" presId="urn:microsoft.com/office/officeart/2005/8/layout/hierarchy3"/>
    <dgm:cxn modelId="{ADB14EA8-89F7-4B62-B49B-8E24B71BC914}" type="presParOf" srcId="{95812BE7-6088-4ABE-BDC5-6143C2B0C45E}" destId="{F0DA7FF3-500C-44D3-816F-864A81BC6A9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D0295-76AB-4F11-80C5-0153338DAAE7}">
      <dsp:nvSpPr>
        <dsp:cNvPr id="0" name=""/>
        <dsp:cNvSpPr/>
      </dsp:nvSpPr>
      <dsp:spPr>
        <a:xfrm>
          <a:off x="8055" y="3377283"/>
          <a:ext cx="2746864" cy="1373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Community Awareness</a:t>
          </a:r>
        </a:p>
      </dsp:txBody>
      <dsp:txXfrm>
        <a:off x="48281" y="3417509"/>
        <a:ext cx="2666412" cy="1292980"/>
      </dsp:txXfrm>
    </dsp:sp>
    <dsp:sp modelId="{0789E1BD-B014-466A-B670-70231FA83B1D}">
      <dsp:nvSpPr>
        <dsp:cNvPr id="0" name=""/>
        <dsp:cNvSpPr/>
      </dsp:nvSpPr>
      <dsp:spPr>
        <a:xfrm>
          <a:off x="3441636" y="3377283"/>
          <a:ext cx="2746864" cy="1373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Community Engagement</a:t>
          </a:r>
        </a:p>
      </dsp:txBody>
      <dsp:txXfrm>
        <a:off x="3481862" y="3417509"/>
        <a:ext cx="2666412" cy="1292980"/>
      </dsp:txXfrm>
    </dsp:sp>
    <dsp:sp modelId="{F27EFCB7-48C9-4B5A-9CAA-10EE20DA99B5}">
      <dsp:nvSpPr>
        <dsp:cNvPr id="0" name=""/>
        <dsp:cNvSpPr/>
      </dsp:nvSpPr>
      <dsp:spPr>
        <a:xfrm>
          <a:off x="6875217" y="3377283"/>
          <a:ext cx="2746864" cy="1373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 Community Resources and Linkages</a:t>
          </a:r>
        </a:p>
      </dsp:txBody>
      <dsp:txXfrm>
        <a:off x="6915443" y="3417509"/>
        <a:ext cx="2666412" cy="1292980"/>
      </dsp:txXfrm>
    </dsp:sp>
    <dsp:sp modelId="{1F68C148-05FB-4F29-ACBD-E7ED92AC6286}">
      <dsp:nvSpPr>
        <dsp:cNvPr id="0" name=""/>
        <dsp:cNvSpPr/>
      </dsp:nvSpPr>
      <dsp:spPr>
        <a:xfrm>
          <a:off x="10308798" y="3377283"/>
          <a:ext cx="2746864" cy="1373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Staff Development and Policy</a:t>
          </a:r>
        </a:p>
      </dsp:txBody>
      <dsp:txXfrm>
        <a:off x="10349024" y="3417509"/>
        <a:ext cx="2666412" cy="1292980"/>
      </dsp:txXfrm>
    </dsp:sp>
    <dsp:sp modelId="{1AFD3205-01B1-47D1-9962-A98A270E5530}">
      <dsp:nvSpPr>
        <dsp:cNvPr id="0" name=""/>
        <dsp:cNvSpPr/>
      </dsp:nvSpPr>
      <dsp:spPr>
        <a:xfrm>
          <a:off x="13742379" y="3377283"/>
          <a:ext cx="2746864" cy="1373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Community Outreach</a:t>
          </a:r>
        </a:p>
      </dsp:txBody>
      <dsp:txXfrm>
        <a:off x="13782605" y="3417509"/>
        <a:ext cx="2666412" cy="1292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D0295-76AB-4F11-80C5-0153338DAAE7}">
      <dsp:nvSpPr>
        <dsp:cNvPr id="0" name=""/>
        <dsp:cNvSpPr/>
      </dsp:nvSpPr>
      <dsp:spPr>
        <a:xfrm>
          <a:off x="261" y="392595"/>
          <a:ext cx="2658256" cy="1329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Community Awareness</a:t>
          </a:r>
        </a:p>
      </dsp:txBody>
      <dsp:txXfrm>
        <a:off x="39190" y="431524"/>
        <a:ext cx="2580398" cy="1251270"/>
      </dsp:txXfrm>
    </dsp:sp>
    <dsp:sp modelId="{F81A6549-F618-4919-B537-8E0ACE98784E}">
      <dsp:nvSpPr>
        <dsp:cNvPr id="0" name=""/>
        <dsp:cNvSpPr/>
      </dsp:nvSpPr>
      <dsp:spPr>
        <a:xfrm>
          <a:off x="266086" y="1721723"/>
          <a:ext cx="265825" cy="3172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2981"/>
              </a:lnTo>
              <a:lnTo>
                <a:pt x="265825" y="3172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4411C-A421-4C06-94A4-5D7C1AA179E5}">
      <dsp:nvSpPr>
        <dsp:cNvPr id="0" name=""/>
        <dsp:cNvSpPr/>
      </dsp:nvSpPr>
      <dsp:spPr>
        <a:xfrm>
          <a:off x="531912" y="2054005"/>
          <a:ext cx="15965126" cy="5681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6200" kern="1200" dirty="0"/>
            <a:t>Ability to understand demographics, lived experiences, beliefs, and practices of culturally diverse and underrepresented constituents. Allows professionals to engage communities without bias to achieve mission and goals while reducing conflict. </a:t>
          </a:r>
        </a:p>
      </dsp:txBody>
      <dsp:txXfrm>
        <a:off x="698314" y="2220407"/>
        <a:ext cx="15632322" cy="5348594"/>
      </dsp:txXfrm>
    </dsp:sp>
    <dsp:sp modelId="{0789E1BD-B014-466A-B670-70231FA83B1D}">
      <dsp:nvSpPr>
        <dsp:cNvPr id="0" name=""/>
        <dsp:cNvSpPr/>
      </dsp:nvSpPr>
      <dsp:spPr>
        <a:xfrm>
          <a:off x="3323081" y="392595"/>
          <a:ext cx="2658256" cy="1329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Community Engagement</a:t>
          </a:r>
        </a:p>
      </dsp:txBody>
      <dsp:txXfrm>
        <a:off x="3362010" y="431524"/>
        <a:ext cx="2580398" cy="1251270"/>
      </dsp:txXfrm>
    </dsp:sp>
    <dsp:sp modelId="{F27EFCB7-48C9-4B5A-9CAA-10EE20DA99B5}">
      <dsp:nvSpPr>
        <dsp:cNvPr id="0" name=""/>
        <dsp:cNvSpPr/>
      </dsp:nvSpPr>
      <dsp:spPr>
        <a:xfrm>
          <a:off x="6645902" y="392595"/>
          <a:ext cx="2658256" cy="1329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Community Resources and Linkages</a:t>
          </a:r>
        </a:p>
      </dsp:txBody>
      <dsp:txXfrm>
        <a:off x="6684831" y="431524"/>
        <a:ext cx="2580398" cy="1251270"/>
      </dsp:txXfrm>
    </dsp:sp>
    <dsp:sp modelId="{1F68C148-05FB-4F29-ACBD-E7ED92AC6286}">
      <dsp:nvSpPr>
        <dsp:cNvPr id="0" name=""/>
        <dsp:cNvSpPr/>
      </dsp:nvSpPr>
      <dsp:spPr>
        <a:xfrm>
          <a:off x="9968722" y="392595"/>
          <a:ext cx="2658256" cy="1329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Staff Development and Policy</a:t>
          </a:r>
        </a:p>
      </dsp:txBody>
      <dsp:txXfrm>
        <a:off x="10007651" y="431524"/>
        <a:ext cx="2580398" cy="1251270"/>
      </dsp:txXfrm>
    </dsp:sp>
    <dsp:sp modelId="{1AFD3205-01B1-47D1-9962-A98A270E5530}">
      <dsp:nvSpPr>
        <dsp:cNvPr id="0" name=""/>
        <dsp:cNvSpPr/>
      </dsp:nvSpPr>
      <dsp:spPr>
        <a:xfrm>
          <a:off x="13291543" y="392595"/>
          <a:ext cx="2658256" cy="1329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Community Outreach</a:t>
          </a:r>
        </a:p>
      </dsp:txBody>
      <dsp:txXfrm>
        <a:off x="13330472" y="431524"/>
        <a:ext cx="2580398" cy="1251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D0295-76AB-4F11-80C5-0153338DAAE7}">
      <dsp:nvSpPr>
        <dsp:cNvPr id="0" name=""/>
        <dsp:cNvSpPr/>
      </dsp:nvSpPr>
      <dsp:spPr>
        <a:xfrm>
          <a:off x="4665" y="544992"/>
          <a:ext cx="2005775" cy="1002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Community Awareness</a:t>
          </a:r>
        </a:p>
      </dsp:txBody>
      <dsp:txXfrm>
        <a:off x="34039" y="574366"/>
        <a:ext cx="1947027" cy="944139"/>
      </dsp:txXfrm>
    </dsp:sp>
    <dsp:sp modelId="{0789E1BD-B014-466A-B670-70231FA83B1D}">
      <dsp:nvSpPr>
        <dsp:cNvPr id="0" name=""/>
        <dsp:cNvSpPr/>
      </dsp:nvSpPr>
      <dsp:spPr>
        <a:xfrm>
          <a:off x="2511884" y="544992"/>
          <a:ext cx="2005775" cy="1002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Community Engagement</a:t>
          </a:r>
        </a:p>
      </dsp:txBody>
      <dsp:txXfrm>
        <a:off x="2541258" y="574366"/>
        <a:ext cx="1947027" cy="944139"/>
      </dsp:txXfrm>
    </dsp:sp>
    <dsp:sp modelId="{2753980F-12DA-4682-80E3-BDCFF9062ABD}">
      <dsp:nvSpPr>
        <dsp:cNvPr id="0" name=""/>
        <dsp:cNvSpPr/>
      </dsp:nvSpPr>
      <dsp:spPr>
        <a:xfrm>
          <a:off x="2712461" y="1547880"/>
          <a:ext cx="200577" cy="3142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2924"/>
              </a:lnTo>
              <a:lnTo>
                <a:pt x="200577" y="31429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614AA-A49B-4904-8999-0A483223976E}">
      <dsp:nvSpPr>
        <dsp:cNvPr id="0" name=""/>
        <dsp:cNvSpPr/>
      </dsp:nvSpPr>
      <dsp:spPr>
        <a:xfrm>
          <a:off x="2913039" y="1798602"/>
          <a:ext cx="13579595" cy="5784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Intentional interaction between an organization and culturally diverse communities. Promotes mutual acceptance and respect with the goal of reducing disparities in workforce development, and the use of services and outcomes.</a:t>
          </a:r>
        </a:p>
      </dsp:txBody>
      <dsp:txXfrm>
        <a:off x="3082458" y="1968021"/>
        <a:ext cx="13240757" cy="5445567"/>
      </dsp:txXfrm>
    </dsp:sp>
    <dsp:sp modelId="{F27EFCB7-48C9-4B5A-9CAA-10EE20DA99B5}">
      <dsp:nvSpPr>
        <dsp:cNvPr id="0" name=""/>
        <dsp:cNvSpPr/>
      </dsp:nvSpPr>
      <dsp:spPr>
        <a:xfrm>
          <a:off x="5019103" y="544992"/>
          <a:ext cx="2005775" cy="1002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Community Resources and Linkages</a:t>
          </a:r>
        </a:p>
      </dsp:txBody>
      <dsp:txXfrm>
        <a:off x="5048477" y="574366"/>
        <a:ext cx="1947027" cy="944139"/>
      </dsp:txXfrm>
    </dsp:sp>
    <dsp:sp modelId="{1F68C148-05FB-4F29-ACBD-E7ED92AC6286}">
      <dsp:nvSpPr>
        <dsp:cNvPr id="0" name=""/>
        <dsp:cNvSpPr/>
      </dsp:nvSpPr>
      <dsp:spPr>
        <a:xfrm>
          <a:off x="7526322" y="544992"/>
          <a:ext cx="2005775" cy="1002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Staff Development and Policy</a:t>
          </a:r>
        </a:p>
      </dsp:txBody>
      <dsp:txXfrm>
        <a:off x="7555696" y="574366"/>
        <a:ext cx="1947027" cy="944139"/>
      </dsp:txXfrm>
    </dsp:sp>
    <dsp:sp modelId="{1AFD3205-01B1-47D1-9962-A98A270E5530}">
      <dsp:nvSpPr>
        <dsp:cNvPr id="0" name=""/>
        <dsp:cNvSpPr/>
      </dsp:nvSpPr>
      <dsp:spPr>
        <a:xfrm>
          <a:off x="10033541" y="544992"/>
          <a:ext cx="2005775" cy="1002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Community Outreach</a:t>
          </a:r>
        </a:p>
      </dsp:txBody>
      <dsp:txXfrm>
        <a:off x="10062915" y="574366"/>
        <a:ext cx="1947027" cy="944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D0295-76AB-4F11-80C5-0153338DAAE7}">
      <dsp:nvSpPr>
        <dsp:cNvPr id="0" name=""/>
        <dsp:cNvSpPr/>
      </dsp:nvSpPr>
      <dsp:spPr>
        <a:xfrm>
          <a:off x="2696" y="11595"/>
          <a:ext cx="2017858" cy="1008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Community Awareness</a:t>
          </a:r>
        </a:p>
      </dsp:txBody>
      <dsp:txXfrm>
        <a:off x="32247" y="41146"/>
        <a:ext cx="1958756" cy="949827"/>
      </dsp:txXfrm>
    </dsp:sp>
    <dsp:sp modelId="{0789E1BD-B014-466A-B670-70231FA83B1D}">
      <dsp:nvSpPr>
        <dsp:cNvPr id="0" name=""/>
        <dsp:cNvSpPr/>
      </dsp:nvSpPr>
      <dsp:spPr>
        <a:xfrm>
          <a:off x="2525019" y="11595"/>
          <a:ext cx="2017858" cy="1008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Community Engagement</a:t>
          </a:r>
        </a:p>
      </dsp:txBody>
      <dsp:txXfrm>
        <a:off x="2554570" y="41146"/>
        <a:ext cx="1958756" cy="949827"/>
      </dsp:txXfrm>
    </dsp:sp>
    <dsp:sp modelId="{F27EFCB7-48C9-4B5A-9CAA-10EE20DA99B5}">
      <dsp:nvSpPr>
        <dsp:cNvPr id="0" name=""/>
        <dsp:cNvSpPr/>
      </dsp:nvSpPr>
      <dsp:spPr>
        <a:xfrm>
          <a:off x="5047342" y="11595"/>
          <a:ext cx="2017858" cy="1008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Community Resources and Linkages</a:t>
          </a:r>
        </a:p>
      </dsp:txBody>
      <dsp:txXfrm>
        <a:off x="5076893" y="41146"/>
        <a:ext cx="1958756" cy="949827"/>
      </dsp:txXfrm>
    </dsp:sp>
    <dsp:sp modelId="{83ED39F8-DF4A-4F94-9A84-CDB07858CF4B}">
      <dsp:nvSpPr>
        <dsp:cNvPr id="0" name=""/>
        <dsp:cNvSpPr/>
      </dsp:nvSpPr>
      <dsp:spPr>
        <a:xfrm>
          <a:off x="5249127" y="1020524"/>
          <a:ext cx="201785" cy="3674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4055"/>
              </a:lnTo>
              <a:lnTo>
                <a:pt x="201785" y="3674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AE7F8-7743-4FB2-B364-A170E78015DF}">
      <dsp:nvSpPr>
        <dsp:cNvPr id="0" name=""/>
        <dsp:cNvSpPr/>
      </dsp:nvSpPr>
      <dsp:spPr>
        <a:xfrm>
          <a:off x="5450913" y="1272757"/>
          <a:ext cx="11043689" cy="6843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Include a broad spectrum of service providers, community- and faith-based organizations, formal/informal helping networks that have credibility within a community. “Trusted voices” with whom one might partner to engage diverse communities.</a:t>
          </a:r>
        </a:p>
      </dsp:txBody>
      <dsp:txXfrm>
        <a:off x="5651357" y="1473201"/>
        <a:ext cx="10642801" cy="6442758"/>
      </dsp:txXfrm>
    </dsp:sp>
    <dsp:sp modelId="{1F68C148-05FB-4F29-ACBD-E7ED92AC6286}">
      <dsp:nvSpPr>
        <dsp:cNvPr id="0" name=""/>
        <dsp:cNvSpPr/>
      </dsp:nvSpPr>
      <dsp:spPr>
        <a:xfrm>
          <a:off x="7569664" y="11595"/>
          <a:ext cx="2017858" cy="1008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Staff Development and Policy</a:t>
          </a:r>
        </a:p>
      </dsp:txBody>
      <dsp:txXfrm>
        <a:off x="7599215" y="41146"/>
        <a:ext cx="1958756" cy="949827"/>
      </dsp:txXfrm>
    </dsp:sp>
    <dsp:sp modelId="{1AFD3205-01B1-47D1-9962-A98A270E5530}">
      <dsp:nvSpPr>
        <dsp:cNvPr id="0" name=""/>
        <dsp:cNvSpPr/>
      </dsp:nvSpPr>
      <dsp:spPr>
        <a:xfrm>
          <a:off x="10091987" y="11595"/>
          <a:ext cx="2017858" cy="1008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Community Outreach</a:t>
          </a:r>
        </a:p>
      </dsp:txBody>
      <dsp:txXfrm>
        <a:off x="10121538" y="41146"/>
        <a:ext cx="1958756" cy="9498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D0295-76AB-4F11-80C5-0153338DAAE7}">
      <dsp:nvSpPr>
        <dsp:cNvPr id="0" name=""/>
        <dsp:cNvSpPr/>
      </dsp:nvSpPr>
      <dsp:spPr>
        <a:xfrm>
          <a:off x="8337" y="1383196"/>
          <a:ext cx="1655368" cy="827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Community Awareness</a:t>
          </a:r>
        </a:p>
      </dsp:txBody>
      <dsp:txXfrm>
        <a:off x="32579" y="1407438"/>
        <a:ext cx="1606884" cy="779200"/>
      </dsp:txXfrm>
    </dsp:sp>
    <dsp:sp modelId="{0789E1BD-B014-466A-B670-70231FA83B1D}">
      <dsp:nvSpPr>
        <dsp:cNvPr id="0" name=""/>
        <dsp:cNvSpPr/>
      </dsp:nvSpPr>
      <dsp:spPr>
        <a:xfrm>
          <a:off x="2077547" y="1383196"/>
          <a:ext cx="1655368" cy="827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Community Engagement</a:t>
          </a:r>
        </a:p>
      </dsp:txBody>
      <dsp:txXfrm>
        <a:off x="2101789" y="1407438"/>
        <a:ext cx="1606884" cy="779200"/>
      </dsp:txXfrm>
    </dsp:sp>
    <dsp:sp modelId="{F27EFCB7-48C9-4B5A-9CAA-10EE20DA99B5}">
      <dsp:nvSpPr>
        <dsp:cNvPr id="0" name=""/>
        <dsp:cNvSpPr/>
      </dsp:nvSpPr>
      <dsp:spPr>
        <a:xfrm>
          <a:off x="4146758" y="1383196"/>
          <a:ext cx="1655368" cy="827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Community Resources and Linkages</a:t>
          </a:r>
        </a:p>
      </dsp:txBody>
      <dsp:txXfrm>
        <a:off x="4171000" y="1407438"/>
        <a:ext cx="1606884" cy="779200"/>
      </dsp:txXfrm>
    </dsp:sp>
    <dsp:sp modelId="{1F68C148-05FB-4F29-ACBD-E7ED92AC6286}">
      <dsp:nvSpPr>
        <dsp:cNvPr id="0" name=""/>
        <dsp:cNvSpPr/>
      </dsp:nvSpPr>
      <dsp:spPr>
        <a:xfrm>
          <a:off x="6215969" y="1383196"/>
          <a:ext cx="1655368" cy="827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Staff Development and Policy</a:t>
          </a:r>
        </a:p>
      </dsp:txBody>
      <dsp:txXfrm>
        <a:off x="6240211" y="1407438"/>
        <a:ext cx="1606884" cy="779200"/>
      </dsp:txXfrm>
    </dsp:sp>
    <dsp:sp modelId="{17B36AF3-DD98-4811-804D-25DCA7EFA828}">
      <dsp:nvSpPr>
        <dsp:cNvPr id="0" name=""/>
        <dsp:cNvSpPr/>
      </dsp:nvSpPr>
      <dsp:spPr>
        <a:xfrm>
          <a:off x="6381506" y="2210880"/>
          <a:ext cx="165536" cy="2370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421"/>
              </a:lnTo>
              <a:lnTo>
                <a:pt x="165536" y="23704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39AAF-2DCD-4EA7-B1BF-E47357EA3371}">
      <dsp:nvSpPr>
        <dsp:cNvPr id="0" name=""/>
        <dsp:cNvSpPr/>
      </dsp:nvSpPr>
      <dsp:spPr>
        <a:xfrm>
          <a:off x="6547043" y="2417802"/>
          <a:ext cx="9941919" cy="4327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Policies, practices, and relevant structures and behaviors necessary to identify, recruit, retain, and promote culturally competent and diverse workforce. Includes: community engagement, pipeline development, career awareness, etc.</a:t>
          </a:r>
        </a:p>
      </dsp:txBody>
      <dsp:txXfrm>
        <a:off x="6673777" y="2544536"/>
        <a:ext cx="9688451" cy="4073533"/>
      </dsp:txXfrm>
    </dsp:sp>
    <dsp:sp modelId="{1AFD3205-01B1-47D1-9962-A98A270E5530}">
      <dsp:nvSpPr>
        <dsp:cNvPr id="0" name=""/>
        <dsp:cNvSpPr/>
      </dsp:nvSpPr>
      <dsp:spPr>
        <a:xfrm>
          <a:off x="8285180" y="1383196"/>
          <a:ext cx="1655368" cy="827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Community Outreach</a:t>
          </a:r>
        </a:p>
      </dsp:txBody>
      <dsp:txXfrm>
        <a:off x="8309422" y="1407438"/>
        <a:ext cx="1606884" cy="779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D0295-76AB-4F11-80C5-0153338DAAE7}">
      <dsp:nvSpPr>
        <dsp:cNvPr id="0" name=""/>
        <dsp:cNvSpPr/>
      </dsp:nvSpPr>
      <dsp:spPr>
        <a:xfrm>
          <a:off x="516" y="316394"/>
          <a:ext cx="1472110" cy="736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Community Awareness</a:t>
          </a:r>
        </a:p>
      </dsp:txBody>
      <dsp:txXfrm>
        <a:off x="22074" y="337952"/>
        <a:ext cx="1428994" cy="692939"/>
      </dsp:txXfrm>
    </dsp:sp>
    <dsp:sp modelId="{0789E1BD-B014-466A-B670-70231FA83B1D}">
      <dsp:nvSpPr>
        <dsp:cNvPr id="0" name=""/>
        <dsp:cNvSpPr/>
      </dsp:nvSpPr>
      <dsp:spPr>
        <a:xfrm>
          <a:off x="1840654" y="316394"/>
          <a:ext cx="1472110" cy="736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Community Engagement</a:t>
          </a:r>
        </a:p>
      </dsp:txBody>
      <dsp:txXfrm>
        <a:off x="1862212" y="337952"/>
        <a:ext cx="1428994" cy="692939"/>
      </dsp:txXfrm>
    </dsp:sp>
    <dsp:sp modelId="{F27EFCB7-48C9-4B5A-9CAA-10EE20DA99B5}">
      <dsp:nvSpPr>
        <dsp:cNvPr id="0" name=""/>
        <dsp:cNvSpPr/>
      </dsp:nvSpPr>
      <dsp:spPr>
        <a:xfrm>
          <a:off x="3680792" y="316394"/>
          <a:ext cx="1472110" cy="736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Community Resources and Linkages</a:t>
          </a:r>
        </a:p>
      </dsp:txBody>
      <dsp:txXfrm>
        <a:off x="3702350" y="337952"/>
        <a:ext cx="1428994" cy="692939"/>
      </dsp:txXfrm>
    </dsp:sp>
    <dsp:sp modelId="{1F68C148-05FB-4F29-ACBD-E7ED92AC6286}">
      <dsp:nvSpPr>
        <dsp:cNvPr id="0" name=""/>
        <dsp:cNvSpPr/>
      </dsp:nvSpPr>
      <dsp:spPr>
        <a:xfrm>
          <a:off x="5520930" y="316394"/>
          <a:ext cx="1472110" cy="736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Staff Development and Policy</a:t>
          </a:r>
        </a:p>
      </dsp:txBody>
      <dsp:txXfrm>
        <a:off x="5542488" y="337952"/>
        <a:ext cx="1428994" cy="692939"/>
      </dsp:txXfrm>
    </dsp:sp>
    <dsp:sp modelId="{1AFD3205-01B1-47D1-9962-A98A270E5530}">
      <dsp:nvSpPr>
        <dsp:cNvPr id="0" name=""/>
        <dsp:cNvSpPr/>
      </dsp:nvSpPr>
      <dsp:spPr>
        <a:xfrm>
          <a:off x="7361067" y="316394"/>
          <a:ext cx="1472110" cy="736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Community Outreach</a:t>
          </a:r>
        </a:p>
      </dsp:txBody>
      <dsp:txXfrm>
        <a:off x="7382625" y="337952"/>
        <a:ext cx="1428994" cy="692939"/>
      </dsp:txXfrm>
    </dsp:sp>
    <dsp:sp modelId="{E8D26ED9-0C76-43AA-B070-3D8BC55ED607}">
      <dsp:nvSpPr>
        <dsp:cNvPr id="0" name=""/>
        <dsp:cNvSpPr/>
      </dsp:nvSpPr>
      <dsp:spPr>
        <a:xfrm>
          <a:off x="7508278" y="1052449"/>
          <a:ext cx="147211" cy="3471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585"/>
              </a:lnTo>
              <a:lnTo>
                <a:pt x="147211" y="34715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A7FF3-500C-44D3-816F-864A81BC6A90}">
      <dsp:nvSpPr>
        <dsp:cNvPr id="0" name=""/>
        <dsp:cNvSpPr/>
      </dsp:nvSpPr>
      <dsp:spPr>
        <a:xfrm>
          <a:off x="7655489" y="1236462"/>
          <a:ext cx="8841293" cy="6575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Includes strategies, platforms, and communication practices and policies needed to ensure messaging and other communication reaches all segments of target population.</a:t>
          </a:r>
        </a:p>
      </dsp:txBody>
      <dsp:txXfrm>
        <a:off x="7848068" y="1429041"/>
        <a:ext cx="8456135" cy="6189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33450" y="2148906"/>
            <a:ext cx="10760724" cy="4862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8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Western Association of</a:t>
            </a:r>
          </a:p>
          <a:p>
            <a:pPr algn="l"/>
            <a:r>
              <a:rPr lang="en-US" sz="8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Fish &amp; Wildlife Agencies</a:t>
            </a:r>
          </a:p>
          <a:p>
            <a:pPr algn="l"/>
            <a:endParaRPr lang="en-US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DEI SELF-ASSESSMENT 2022</a:t>
            </a:r>
            <a:endParaRPr lang="en-US" sz="8000" spc="-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5509" y="7658100"/>
            <a:ext cx="957706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400" i="0" u="none" strike="noStrike" baseline="0" dirty="0">
                <a:solidFill>
                  <a:srgbClr val="27343C"/>
                </a:solidFill>
                <a:latin typeface="Gotham" panose="020B0604020202020204" charset="0"/>
                <a:cs typeface="Gotham" panose="020B0604020202020204" charset="0"/>
              </a:rPr>
              <a:t>Organizational Cultural Competence Assessment and Training</a:t>
            </a:r>
          </a:p>
          <a:p>
            <a:pPr algn="l"/>
            <a:r>
              <a:rPr lang="en-US" sz="2400" dirty="0">
                <a:solidFill>
                  <a:srgbClr val="27343C"/>
                </a:solidFill>
                <a:latin typeface="Gotham" panose="020B0604020202020204" charset="0"/>
                <a:cs typeface="Gotham" panose="020B0604020202020204" charset="0"/>
              </a:rPr>
              <a:t>Portland, Oregon</a:t>
            </a:r>
            <a:endParaRPr lang="en-US" sz="2400" i="0" u="none" strike="noStrike" baseline="0" dirty="0">
              <a:solidFill>
                <a:srgbClr val="27343C"/>
              </a:solidFill>
              <a:latin typeface="Gotham" panose="020B0604020202020204" charset="0"/>
              <a:cs typeface="Gotham" panose="020B06040202020202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5509" y="7277100"/>
            <a:ext cx="9751135" cy="310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70"/>
              </a:lnSpc>
            </a:pPr>
            <a:r>
              <a:rPr lang="en-US" sz="3200" spc="208" dirty="0">
                <a:solidFill>
                  <a:srgbClr val="000000"/>
                </a:solidFill>
                <a:latin typeface="Gotham" panose="020B0604020202020204" charset="0"/>
                <a:cs typeface="Gotham" panose="020B0604020202020204" charset="0"/>
              </a:rPr>
              <a:t>Prepared by </a:t>
            </a:r>
            <a:r>
              <a:rPr lang="fr-FR" sz="3200" i="0" u="none" strike="noStrike" baseline="0" dirty="0">
                <a:solidFill>
                  <a:srgbClr val="276F8C"/>
                </a:solidFill>
                <a:latin typeface="Gotham" panose="020B0604020202020204" charset="0"/>
                <a:cs typeface="Gotham" panose="020B0604020202020204" charset="0"/>
              </a:rPr>
              <a:t>James L. Mason, </a:t>
            </a:r>
            <a:r>
              <a:rPr lang="fr-FR" sz="3200" i="0" u="none" strike="noStrike" baseline="0" dirty="0" err="1">
                <a:solidFill>
                  <a:srgbClr val="276F8C"/>
                </a:solidFill>
                <a:latin typeface="Gotham" panose="020B0604020202020204" charset="0"/>
                <a:cs typeface="Gotham" panose="020B0604020202020204" charset="0"/>
              </a:rPr>
              <a:t>Ph.D</a:t>
            </a:r>
            <a:r>
              <a:rPr lang="fr-FR" sz="3200" i="0" u="none" strike="noStrike" baseline="0" dirty="0">
                <a:solidFill>
                  <a:srgbClr val="276F8C"/>
                </a:solidFill>
                <a:latin typeface="Gotham" panose="020B0604020202020204" charset="0"/>
                <a:cs typeface="Gotham" panose="020B060402020202020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F29E2-CB4A-8205-B9DA-B655F5909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400" y="1387780"/>
            <a:ext cx="5838825" cy="7600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E54A4A-C4A6-4A00-368D-721AFD13F595}"/>
              </a:ext>
            </a:extLst>
          </p:cNvPr>
          <p:cNvSpPr txBox="1"/>
          <p:nvPr/>
        </p:nvSpPr>
        <p:spPr>
          <a:xfrm>
            <a:off x="933450" y="8809065"/>
            <a:ext cx="9144000" cy="40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70"/>
              </a:lnSpc>
            </a:pPr>
            <a:r>
              <a:rPr lang="fr-FR" sz="3200" dirty="0" err="1">
                <a:solidFill>
                  <a:srgbClr val="276F8C"/>
                </a:solidFill>
                <a:latin typeface="Gotham" panose="020B0604020202020204" charset="0"/>
                <a:cs typeface="Gotham" panose="020B0604020202020204" charset="0"/>
              </a:rPr>
              <a:t>Presented</a:t>
            </a:r>
            <a:r>
              <a:rPr lang="fr-FR" sz="3200" dirty="0">
                <a:solidFill>
                  <a:srgbClr val="276F8C"/>
                </a:solidFill>
                <a:latin typeface="Gotham" panose="020B0604020202020204" charset="0"/>
                <a:cs typeface="Gotham" panose="020B0604020202020204" charset="0"/>
              </a:rPr>
              <a:t> by Susan Steffen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419100"/>
            <a:ext cx="16230600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5</a:t>
            </a:r>
            <a:r>
              <a:rPr lang="en-US" sz="5400" spc="-248" dirty="0">
                <a:solidFill>
                  <a:srgbClr val="000000"/>
                </a:solidFill>
                <a:latin typeface="Gotham"/>
              </a:rPr>
              <a:t>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DEI Domains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25991C3-104C-AC03-4B2C-4345D1584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038229"/>
              </p:ext>
            </p:extLst>
          </p:nvPr>
        </p:nvGraphicFramePr>
        <p:xfrm>
          <a:off x="1028700" y="1751496"/>
          <a:ext cx="164973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74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419100"/>
            <a:ext cx="16230600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5</a:t>
            </a:r>
            <a:r>
              <a:rPr lang="en-US" sz="5400" spc="-248" dirty="0">
                <a:solidFill>
                  <a:srgbClr val="000000"/>
                </a:solidFill>
                <a:latin typeface="Gotham"/>
              </a:rPr>
              <a:t>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DEI Domains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25991C3-104C-AC03-4B2C-4345D1584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703628"/>
              </p:ext>
            </p:extLst>
          </p:nvPr>
        </p:nvGraphicFramePr>
        <p:xfrm>
          <a:off x="1028700" y="1751496"/>
          <a:ext cx="164973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24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419100"/>
            <a:ext cx="16230600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5</a:t>
            </a:r>
            <a:r>
              <a:rPr lang="en-US" sz="5400" spc="-248" dirty="0">
                <a:solidFill>
                  <a:srgbClr val="000000"/>
                </a:solidFill>
                <a:latin typeface="Gotham"/>
              </a:rPr>
              <a:t>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DEI Domains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25991C3-104C-AC03-4B2C-4345D1584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596345"/>
              </p:ext>
            </p:extLst>
          </p:nvPr>
        </p:nvGraphicFramePr>
        <p:xfrm>
          <a:off x="1028700" y="1751496"/>
          <a:ext cx="164973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287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419100"/>
            <a:ext cx="16230600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5</a:t>
            </a:r>
            <a:r>
              <a:rPr lang="en-US" sz="5400" spc="-248" dirty="0">
                <a:solidFill>
                  <a:srgbClr val="000000"/>
                </a:solidFill>
                <a:latin typeface="Gotham"/>
              </a:rPr>
              <a:t>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DEI Domains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25991C3-104C-AC03-4B2C-4345D1584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603305"/>
              </p:ext>
            </p:extLst>
          </p:nvPr>
        </p:nvGraphicFramePr>
        <p:xfrm>
          <a:off x="1028700" y="1751496"/>
          <a:ext cx="164973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716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419100"/>
            <a:ext cx="16230600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5</a:t>
            </a:r>
            <a:r>
              <a:rPr lang="en-US" sz="5400" spc="-248" dirty="0">
                <a:solidFill>
                  <a:srgbClr val="000000"/>
                </a:solidFill>
                <a:latin typeface="Gotham"/>
              </a:rPr>
              <a:t>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DEI Domains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25991C3-104C-AC03-4B2C-4345D1584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108567"/>
              </p:ext>
            </p:extLst>
          </p:nvPr>
        </p:nvGraphicFramePr>
        <p:xfrm>
          <a:off x="1028700" y="1751496"/>
          <a:ext cx="164973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314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3437" y="514350"/>
            <a:ext cx="16230600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Domain/Subscale Reliability and Mean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0A4BB-7707-E34B-AB19-520B23CE9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1790700"/>
            <a:ext cx="14939962" cy="827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00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3437" y="514350"/>
            <a:ext cx="16230600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Community Awareness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9B5D29-161B-3DE7-36BE-124E75E85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3345656"/>
            <a:ext cx="16880121" cy="35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36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3437" y="514350"/>
            <a:ext cx="16230600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Community Awareness</a:t>
            </a:r>
          </a:p>
        </p:txBody>
      </p:sp>
    </p:spTree>
    <p:extLst>
      <p:ext uri="{BB962C8B-B14F-4D97-AF65-F5344CB8AC3E}">
        <p14:creationId xmlns:p14="http://schemas.microsoft.com/office/powerpoint/2010/main" val="2006990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3437" y="514350"/>
            <a:ext cx="16230600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Community Awareness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06586C-4C5E-1BDB-8047-6616AAA16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21411"/>
            <a:ext cx="14125575" cy="9644178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B6B7903E-F62E-6AA1-2928-0AEF916611F6}"/>
              </a:ext>
            </a:extLst>
          </p:cNvPr>
          <p:cNvSpPr txBox="1"/>
          <p:nvPr/>
        </p:nvSpPr>
        <p:spPr>
          <a:xfrm rot="16200000">
            <a:off x="-3214146" y="4598736"/>
            <a:ext cx="8458200" cy="1089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4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4400" spc="-248" dirty="0">
                <a:solidFill>
                  <a:srgbClr val="4F81BD"/>
                </a:solidFill>
                <a:latin typeface="Gotham"/>
              </a:rPr>
              <a:t>Community Awareness</a:t>
            </a:r>
          </a:p>
        </p:txBody>
      </p:sp>
    </p:spTree>
    <p:extLst>
      <p:ext uri="{BB962C8B-B14F-4D97-AF65-F5344CB8AC3E}">
        <p14:creationId xmlns:p14="http://schemas.microsoft.com/office/powerpoint/2010/main" val="292910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3437" y="514350"/>
            <a:ext cx="16230600" cy="232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Community Awareness |</a:t>
            </a:r>
            <a:br>
              <a:rPr lang="en-US" sz="5400" spc="-248" dirty="0">
                <a:solidFill>
                  <a:srgbClr val="4F81BD"/>
                </a:solidFill>
                <a:latin typeface="Gotham"/>
              </a:rPr>
            </a:br>
            <a:r>
              <a:rPr lang="en-US" sz="5400" spc="-248" dirty="0">
                <a:solidFill>
                  <a:srgbClr val="4F81BD"/>
                </a:solidFill>
                <a:latin typeface="Gotham"/>
              </a:rPr>
              <a:t>Qualitative Comments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062337-6A57-E339-5C88-61EE9BCE1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33" y="4229100"/>
            <a:ext cx="17462534" cy="37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2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97437"/>
            <a:ext cx="10782300" cy="2320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5400" b="1" spc="-248" dirty="0">
                <a:solidFill>
                  <a:srgbClr val="000000"/>
                </a:solidFill>
                <a:latin typeface="Gotham"/>
              </a:rPr>
              <a:t>2022 </a:t>
            </a:r>
          </a:p>
          <a:p>
            <a:pPr>
              <a:lnSpc>
                <a:spcPts val="9600"/>
              </a:lnSpc>
            </a:pPr>
            <a:r>
              <a:rPr lang="en-US" sz="5400" b="1" spc="-248" dirty="0">
                <a:solidFill>
                  <a:srgbClr val="000000"/>
                </a:solidFill>
                <a:latin typeface="Gotham"/>
              </a:rPr>
              <a:t>Multi-State Conservation Grant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4229100"/>
            <a:ext cx="768875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dirty="0">
                <a:latin typeface="Gotham" panose="020B0604020202020204" charset="0"/>
                <a:ea typeface="Calibri" panose="020F0502020204030204" pitchFamily="34" charset="0"/>
                <a:cs typeface="Gotham" panose="020B0604020202020204" charset="0"/>
              </a:rPr>
              <a:t>G</a:t>
            </a:r>
            <a:r>
              <a:rPr lang="en-US" sz="3200" dirty="0">
                <a:effectLst/>
                <a:latin typeface="Gotham" panose="020B0604020202020204" charset="0"/>
                <a:ea typeface="Calibri" panose="020F0502020204030204" pitchFamily="34" charset="0"/>
                <a:cs typeface="Gotham" panose="020B0604020202020204" charset="0"/>
              </a:rPr>
              <a:t>rant F22AP00687</a:t>
            </a:r>
            <a:endParaRPr lang="en-US" sz="4800" dirty="0">
              <a:solidFill>
                <a:srgbClr val="000000"/>
              </a:solidFill>
              <a:latin typeface="Gotham" panose="020B0604020202020204" charset="0"/>
              <a:cs typeface="Gotham" panose="020B060402020202020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305800" y="1790700"/>
            <a:ext cx="9371500" cy="8059490"/>
          </a:xfrm>
          <a:custGeom>
            <a:avLst/>
            <a:gdLst/>
            <a:ahLst/>
            <a:cxnLst/>
            <a:rect l="l" t="t" r="r" b="b"/>
            <a:pathLst>
              <a:path w="9371500" h="8059490">
                <a:moveTo>
                  <a:pt x="0" y="0"/>
                </a:moveTo>
                <a:lnTo>
                  <a:pt x="9371500" y="0"/>
                </a:lnTo>
                <a:lnTo>
                  <a:pt x="9371500" y="8059490"/>
                </a:lnTo>
                <a:lnTo>
                  <a:pt x="0" y="805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3437" y="514350"/>
            <a:ext cx="16230600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Recommendations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4D0DB-2460-0A0E-8653-205F94726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92" y="2644271"/>
            <a:ext cx="17753616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07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3437" y="514350"/>
            <a:ext cx="16230600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Kansas ~ KDWP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99B05F-3616-7A4C-A011-BD5357774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1607558"/>
            <a:ext cx="14373225" cy="86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74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3437" y="514350"/>
            <a:ext cx="16230600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Kansas ~ KDWP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E9EA3-1C2E-1F34-FC55-9037831A3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9" y="4391978"/>
            <a:ext cx="17804421" cy="5357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90E51B-B566-9871-12A4-E1A59E7C1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69" y="2690180"/>
            <a:ext cx="17804421" cy="15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54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3049731"/>
            <a:ext cx="16230600" cy="1211189"/>
            <a:chOff x="0" y="0"/>
            <a:chExt cx="4274726" cy="318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318996"/>
            </a:xfrm>
            <a:custGeom>
              <a:avLst/>
              <a:gdLst/>
              <a:ahLst/>
              <a:cxnLst/>
              <a:rect l="l" t="t" r="r" b="b"/>
              <a:pathLst>
                <a:path w="4274726" h="318996">
                  <a:moveTo>
                    <a:pt x="4293" y="0"/>
                  </a:moveTo>
                  <a:lnTo>
                    <a:pt x="4270433" y="0"/>
                  </a:lnTo>
                  <a:cubicBezTo>
                    <a:pt x="4272804" y="0"/>
                    <a:pt x="4274726" y="1922"/>
                    <a:pt x="4274726" y="4293"/>
                  </a:cubicBezTo>
                  <a:lnTo>
                    <a:pt x="4274726" y="314703"/>
                  </a:lnTo>
                  <a:cubicBezTo>
                    <a:pt x="4274726" y="315842"/>
                    <a:pt x="4274274" y="316934"/>
                    <a:pt x="4273469" y="317739"/>
                  </a:cubicBezTo>
                  <a:cubicBezTo>
                    <a:pt x="4272664" y="318544"/>
                    <a:pt x="4271571" y="318996"/>
                    <a:pt x="4270433" y="318996"/>
                  </a:cubicBezTo>
                  <a:lnTo>
                    <a:pt x="4293" y="318996"/>
                  </a:lnTo>
                  <a:cubicBezTo>
                    <a:pt x="1922" y="318996"/>
                    <a:pt x="0" y="317074"/>
                    <a:pt x="0" y="314703"/>
                  </a:cubicBezTo>
                  <a:lnTo>
                    <a:pt x="0" y="4293"/>
                  </a:lnTo>
                  <a:cubicBezTo>
                    <a:pt x="0" y="1922"/>
                    <a:pt x="1922" y="0"/>
                    <a:pt x="4293" y="0"/>
                  </a:cubicBezTo>
                  <a:close/>
                </a:path>
              </a:pathLst>
            </a:custGeom>
            <a:solidFill>
              <a:srgbClr val="4D31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74726" cy="318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879"/>
                </a:lnSpc>
              </a:pPr>
              <a:r>
                <a:rPr lang="en-US" sz="3200" dirty="0">
                  <a:solidFill>
                    <a:srgbClr val="FFFFFF"/>
                  </a:solidFill>
                  <a:latin typeface="Gotham"/>
                </a:rPr>
                <a:t>Where do we go from here?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608963"/>
            <a:ext cx="16230600" cy="1211189"/>
            <a:chOff x="0" y="0"/>
            <a:chExt cx="4274726" cy="3189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318996"/>
            </a:xfrm>
            <a:custGeom>
              <a:avLst/>
              <a:gdLst/>
              <a:ahLst/>
              <a:cxnLst/>
              <a:rect l="l" t="t" r="r" b="b"/>
              <a:pathLst>
                <a:path w="4274726" h="318996">
                  <a:moveTo>
                    <a:pt x="4293" y="0"/>
                  </a:moveTo>
                  <a:lnTo>
                    <a:pt x="4270433" y="0"/>
                  </a:lnTo>
                  <a:cubicBezTo>
                    <a:pt x="4272804" y="0"/>
                    <a:pt x="4274726" y="1922"/>
                    <a:pt x="4274726" y="4293"/>
                  </a:cubicBezTo>
                  <a:lnTo>
                    <a:pt x="4274726" y="314703"/>
                  </a:lnTo>
                  <a:cubicBezTo>
                    <a:pt x="4274726" y="315842"/>
                    <a:pt x="4274274" y="316934"/>
                    <a:pt x="4273469" y="317739"/>
                  </a:cubicBezTo>
                  <a:cubicBezTo>
                    <a:pt x="4272664" y="318544"/>
                    <a:pt x="4271571" y="318996"/>
                    <a:pt x="4270433" y="318996"/>
                  </a:cubicBezTo>
                  <a:lnTo>
                    <a:pt x="4293" y="318996"/>
                  </a:lnTo>
                  <a:cubicBezTo>
                    <a:pt x="1922" y="318996"/>
                    <a:pt x="0" y="317074"/>
                    <a:pt x="0" y="314703"/>
                  </a:cubicBezTo>
                  <a:lnTo>
                    <a:pt x="0" y="4293"/>
                  </a:lnTo>
                  <a:cubicBezTo>
                    <a:pt x="0" y="1922"/>
                    <a:pt x="1922" y="0"/>
                    <a:pt x="4293" y="0"/>
                  </a:cubicBezTo>
                  <a:close/>
                </a:path>
              </a:pathLst>
            </a:custGeom>
            <a:solidFill>
              <a:srgbClr val="4D31F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274726" cy="318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879"/>
                </a:lnSpc>
              </a:pPr>
              <a:r>
                <a:rPr lang="en-US" sz="3200" dirty="0">
                  <a:solidFill>
                    <a:srgbClr val="FFFFFF"/>
                  </a:solidFill>
                  <a:latin typeface="Gotham"/>
                </a:rPr>
                <a:t>How can the WAFWA DEI Committee help?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6168194"/>
            <a:ext cx="16230600" cy="1211189"/>
            <a:chOff x="0" y="0"/>
            <a:chExt cx="4274726" cy="3189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318996"/>
            </a:xfrm>
            <a:custGeom>
              <a:avLst/>
              <a:gdLst/>
              <a:ahLst/>
              <a:cxnLst/>
              <a:rect l="l" t="t" r="r" b="b"/>
              <a:pathLst>
                <a:path w="4274726" h="318996">
                  <a:moveTo>
                    <a:pt x="4293" y="0"/>
                  </a:moveTo>
                  <a:lnTo>
                    <a:pt x="4270433" y="0"/>
                  </a:lnTo>
                  <a:cubicBezTo>
                    <a:pt x="4272804" y="0"/>
                    <a:pt x="4274726" y="1922"/>
                    <a:pt x="4274726" y="4293"/>
                  </a:cubicBezTo>
                  <a:lnTo>
                    <a:pt x="4274726" y="314703"/>
                  </a:lnTo>
                  <a:cubicBezTo>
                    <a:pt x="4274726" y="315842"/>
                    <a:pt x="4274274" y="316934"/>
                    <a:pt x="4273469" y="317739"/>
                  </a:cubicBezTo>
                  <a:cubicBezTo>
                    <a:pt x="4272664" y="318544"/>
                    <a:pt x="4271571" y="318996"/>
                    <a:pt x="4270433" y="318996"/>
                  </a:cubicBezTo>
                  <a:lnTo>
                    <a:pt x="4293" y="318996"/>
                  </a:lnTo>
                  <a:cubicBezTo>
                    <a:pt x="1922" y="318996"/>
                    <a:pt x="0" y="317074"/>
                    <a:pt x="0" y="314703"/>
                  </a:cubicBezTo>
                  <a:lnTo>
                    <a:pt x="0" y="4293"/>
                  </a:lnTo>
                  <a:cubicBezTo>
                    <a:pt x="0" y="1922"/>
                    <a:pt x="1922" y="0"/>
                    <a:pt x="4293" y="0"/>
                  </a:cubicBezTo>
                  <a:close/>
                </a:path>
              </a:pathLst>
            </a:custGeom>
            <a:solidFill>
              <a:srgbClr val="4D31F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4274726" cy="318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879"/>
                </a:lnSpc>
              </a:pPr>
              <a:r>
                <a:rPr lang="en-US" sz="3200" dirty="0">
                  <a:solidFill>
                    <a:srgbClr val="FFFFFF"/>
                  </a:solidFill>
                  <a:latin typeface="Gotham"/>
                </a:rPr>
                <a:t>What does this look like for various WAFWA states/provinces?</a:t>
              </a:r>
            </a:p>
          </p:txBody>
        </p:sp>
      </p:grpSp>
      <p:sp>
        <p:nvSpPr>
          <p:cNvPr id="2" name="TextBox 4">
            <a:extLst>
              <a:ext uri="{FF2B5EF4-FFF2-40B4-BE49-F238E27FC236}">
                <a16:creationId xmlns:a16="http://schemas.microsoft.com/office/drawing/2014/main" id="{62A461D1-CC5A-0896-E64F-5336A477A606}"/>
              </a:ext>
            </a:extLst>
          </p:cNvPr>
          <p:cNvSpPr txBox="1"/>
          <p:nvPr/>
        </p:nvSpPr>
        <p:spPr>
          <a:xfrm>
            <a:off x="833437" y="514350"/>
            <a:ext cx="16230600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Next Steps</a:t>
            </a:r>
            <a:endParaRPr lang="en-US" sz="5400" spc="-248" dirty="0">
              <a:solidFill>
                <a:srgbClr val="4F81BD"/>
              </a:solidFill>
              <a:latin typeface="Gotha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DA5839-E35C-0B6A-0EC4-1BDB9FAF1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576367"/>
            <a:ext cx="14973300" cy="85620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57350" y="340022"/>
            <a:ext cx="1623060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248" dirty="0">
                <a:solidFill>
                  <a:srgbClr val="000000"/>
                </a:solidFill>
                <a:latin typeface="Gotham"/>
              </a:rPr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355894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400175"/>
            <a:ext cx="1623060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248" dirty="0">
                <a:solidFill>
                  <a:srgbClr val="000000"/>
                </a:solidFill>
                <a:latin typeface="Gotham"/>
              </a:rPr>
              <a:t>Goals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628900"/>
            <a:ext cx="16230600" cy="7817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intent of this assessment is to provide reliable data that will help WAFWA organizations:</a:t>
            </a:r>
          </a:p>
          <a:p>
            <a:pPr algn="l"/>
            <a:endParaRPr lang="en-US" sz="20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200" b="0" i="0" u="none" strike="noStrike" baseline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Prep for current and projected demographics</a:t>
            </a:r>
          </a:p>
          <a:p>
            <a:pPr algn="l">
              <a:lnSpc>
                <a:spcPct val="150000"/>
              </a:lnSpc>
            </a:pPr>
            <a:r>
              <a:rPr lang="en-US" sz="3200" b="0" i="0" u="none" strike="noStrike" baseline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Uncover culturally diverse community beliefs and practices regarding fish and</a:t>
            </a:r>
          </a:p>
          <a:p>
            <a:pPr algn="l">
              <a:lnSpc>
                <a:spcPct val="150000"/>
              </a:lnSpc>
            </a:pPr>
            <a:r>
              <a:rPr lang="en-US" sz="3200" b="0" i="0" u="none" strike="noStrike" baseline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wildlife, conservation, and outdoor-related programs and services</a:t>
            </a:r>
          </a:p>
          <a:p>
            <a:pPr algn="l">
              <a:lnSpc>
                <a:spcPct val="150000"/>
              </a:lnSpc>
            </a:pPr>
            <a:r>
              <a:rPr lang="en-US" sz="3200" b="0" i="0" u="none" strike="noStrike" baseline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Identify challenges and potential resources and strategies </a:t>
            </a:r>
          </a:p>
          <a:p>
            <a:pPr algn="l">
              <a:lnSpc>
                <a:spcPct val="150000"/>
              </a:lnSpc>
            </a:pPr>
            <a:r>
              <a:rPr lang="en-US" sz="3200" b="0" i="0" u="none" strike="noStrike" baseline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Reveal resources for increasing diversity on policy, decision-making, and organizational leadership structures</a:t>
            </a:r>
          </a:p>
          <a:p>
            <a:pPr>
              <a:lnSpc>
                <a:spcPct val="150000"/>
              </a:lnSpc>
            </a:pPr>
            <a:r>
              <a:rPr lang="en-US" sz="3200" b="0" i="0" u="none" strike="noStrike" baseline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And more!</a:t>
            </a:r>
          </a:p>
          <a:p>
            <a:pPr algn="l"/>
            <a:endParaRPr lang="en-US" sz="3200" b="0" i="0" u="none" strike="noStrike" baseline="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944600" y="342900"/>
            <a:ext cx="3933886" cy="3820120"/>
          </a:xfrm>
          <a:custGeom>
            <a:avLst/>
            <a:gdLst/>
            <a:ahLst/>
            <a:cxnLst/>
            <a:rect l="l" t="t" r="r" b="b"/>
            <a:pathLst>
              <a:path w="7494141" h="6540341">
                <a:moveTo>
                  <a:pt x="0" y="0"/>
                </a:moveTo>
                <a:lnTo>
                  <a:pt x="7494141" y="0"/>
                </a:lnTo>
                <a:lnTo>
                  <a:pt x="7494141" y="6540341"/>
                </a:lnTo>
                <a:lnTo>
                  <a:pt x="0" y="6540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400175"/>
            <a:ext cx="1623060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248" dirty="0">
                <a:solidFill>
                  <a:srgbClr val="000000"/>
                </a:solidFill>
                <a:latin typeface="Gotham"/>
              </a:rPr>
              <a:t>Methods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009900"/>
            <a:ext cx="162306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Gotham" panose="020B0604020202020204" charset="0"/>
                <a:cs typeface="Gotham" panose="020B0604020202020204" charset="0"/>
              </a:rPr>
              <a:t>November 2022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Gotham" panose="020B0604020202020204" charset="0"/>
                <a:cs typeface="Gotham" panose="020B0604020202020204" charset="0"/>
              </a:rPr>
              <a:t>Letter from Brad Loveless with a link to the DEISAQ </a:t>
            </a:r>
          </a:p>
          <a:p>
            <a:pPr lvl="1"/>
            <a:r>
              <a:rPr lang="en-US" sz="3200" dirty="0">
                <a:latin typeface="Gotham" panose="020B0604020202020204" charset="0"/>
                <a:cs typeface="Gotham" panose="020B0604020202020204" charset="0"/>
              </a:rPr>
              <a:t>    survey was sent to all WAFWA member State Directors</a:t>
            </a:r>
          </a:p>
          <a:p>
            <a:pPr lvl="1"/>
            <a:endParaRPr lang="en-US" sz="3200" dirty="0">
              <a:latin typeface="Gotham" panose="020B0604020202020204" charset="0"/>
              <a:cs typeface="Gotham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Gotham" panose="020B0604020202020204" charset="0"/>
                <a:cs typeface="Gotham" panose="020B0604020202020204" charset="0"/>
              </a:rPr>
              <a:t>3 reminder emails (December 3, 6 and 9) to State Directors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Gotham" panose="020B0604020202020204" charset="0"/>
              <a:cs typeface="Gotham" panose="020B060402020202020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Gotham" panose="020B0604020202020204" charset="0"/>
                <a:cs typeface="Gotham" panose="020B0604020202020204" charset="0"/>
              </a:rPr>
              <a:t>All survey responses were sent directly to OCCAT for analysis.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Gotham" panose="020B0604020202020204" charset="0"/>
              <a:cs typeface="Gotham" panose="020B060402020202020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Gotham" panose="020B0604020202020204" charset="0"/>
                <a:cs typeface="Gotham" panose="020B0604020202020204" charset="0"/>
              </a:rPr>
              <a:t>Dr. Mason and team received responses from SurveyMonkey.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Gotham" panose="020B0604020202020204" charset="0"/>
              <a:cs typeface="Gotham" panose="020B060402020202020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Gotham" panose="020B0604020202020204" charset="0"/>
                <a:cs typeface="Gotham" panose="020B0604020202020204" charset="0"/>
              </a:rPr>
              <a:t>We used SPSS version 29 to run the quantitative results.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Gotham" panose="020B0604020202020204" charset="0"/>
              <a:cs typeface="Gotham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Gotham" panose="020B0604020202020204" charset="0"/>
                <a:cs typeface="Gotham" panose="020B0604020202020204" charset="0"/>
              </a:rPr>
              <a:t>States with 50 or more responses receive an infographic with subscale scores.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Gotham" panose="020B0604020202020204" charset="0"/>
              <a:cs typeface="Gotham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3437" y="514350"/>
            <a:ext cx="16230600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Demographics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F71BE-1068-663B-A713-C858DEE87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581" y="1969277"/>
            <a:ext cx="14320838" cy="78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3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3437" y="514350"/>
            <a:ext cx="16230600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Demographics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AFC51-308C-2D32-8A52-6497610E5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980992"/>
            <a:ext cx="13177837" cy="77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5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3437" y="514350"/>
            <a:ext cx="16230600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Demographics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01D0E-B1D4-62CB-0BC0-B4C5E56B6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24" y="2247900"/>
            <a:ext cx="17311551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7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419100"/>
            <a:ext cx="16230600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spc="-248" dirty="0">
                <a:solidFill>
                  <a:srgbClr val="000000"/>
                </a:solidFill>
                <a:latin typeface="Gotham"/>
              </a:rPr>
              <a:t>Results |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5</a:t>
            </a:r>
            <a:r>
              <a:rPr lang="en-US" sz="5400" spc="-248" dirty="0">
                <a:solidFill>
                  <a:srgbClr val="000000"/>
                </a:solidFill>
                <a:latin typeface="Gotham"/>
              </a:rPr>
              <a:t> </a:t>
            </a:r>
            <a:r>
              <a:rPr lang="en-US" sz="5400" spc="-248" dirty="0">
                <a:solidFill>
                  <a:srgbClr val="4F81BD"/>
                </a:solidFill>
                <a:latin typeface="Gotham"/>
              </a:rPr>
              <a:t>DEI Domains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25991C3-104C-AC03-4B2C-4345D1584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8405168"/>
              </p:ext>
            </p:extLst>
          </p:nvPr>
        </p:nvGraphicFramePr>
        <p:xfrm>
          <a:off x="1028700" y="1751496"/>
          <a:ext cx="164973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162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566</Words>
  <Application>Microsoft Office PowerPoint</Application>
  <PresentationFormat>Custom</PresentationFormat>
  <Paragraphs>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Gotham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Blue Corporate Recruitment and Selection Policy Presentation</dc:title>
  <cp:lastModifiedBy>Steffen, Susan [KDWP]</cp:lastModifiedBy>
  <cp:revision>26</cp:revision>
  <dcterms:created xsi:type="dcterms:W3CDTF">2006-08-16T00:00:00Z</dcterms:created>
  <dcterms:modified xsi:type="dcterms:W3CDTF">2023-06-23T14:59:49Z</dcterms:modified>
  <dc:identifier>DAFmOhAKYQs</dc:identifier>
</cp:coreProperties>
</file>