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56" r:id="rId5"/>
    <p:sldId id="282" r:id="rId6"/>
    <p:sldId id="257" r:id="rId7"/>
    <p:sldId id="281" r:id="rId8"/>
    <p:sldId id="258" r:id="rId9"/>
    <p:sldId id="259" r:id="rId10"/>
    <p:sldId id="260" r:id="rId11"/>
    <p:sldId id="261" r:id="rId12"/>
    <p:sldId id="262" r:id="rId13"/>
    <p:sldId id="263" r:id="rId14"/>
    <p:sldId id="266" r:id="rId15"/>
    <p:sldId id="267" r:id="rId16"/>
    <p:sldId id="268" r:id="rId17"/>
    <p:sldId id="269" r:id="rId18"/>
    <p:sldId id="270" r:id="rId19"/>
    <p:sldId id="271" r:id="rId20"/>
    <p:sldId id="272" r:id="rId21"/>
    <p:sldId id="265" r:id="rId22"/>
    <p:sldId id="273" r:id="rId23"/>
    <p:sldId id="274" r:id="rId24"/>
    <p:sldId id="275" r:id="rId25"/>
    <p:sldId id="276" r:id="rId26"/>
    <p:sldId id="277" r:id="rId27"/>
    <p:sldId id="278" r:id="rId28"/>
    <p:sldId id="279" r:id="rId29"/>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11" autoAdjust="0"/>
    <p:restoredTop sz="94660"/>
  </p:normalViewPr>
  <p:slideViewPr>
    <p:cSldViewPr>
      <p:cViewPr varScale="1">
        <p:scale>
          <a:sx n="78" d="100"/>
          <a:sy n="78" d="100"/>
        </p:scale>
        <p:origin x="1230" y="13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A0EF2AD-F060-4A03-BD80-F47E881B3ADA}" type="datetimeFigureOut">
              <a:rPr lang="en-US" smtClean="0"/>
              <a:t>10/5/2020</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36988EA-1313-4309-82E2-1A03447E83C4}" type="slidenum">
              <a:rPr lang="en-US" smtClean="0"/>
              <a:t>‹#›</a:t>
            </a:fld>
            <a:endParaRPr lang="en-US"/>
          </a:p>
        </p:txBody>
      </p:sp>
    </p:spTree>
    <p:extLst>
      <p:ext uri="{BB962C8B-B14F-4D97-AF65-F5344CB8AC3E}">
        <p14:creationId xmlns:p14="http://schemas.microsoft.com/office/powerpoint/2010/main" val="58224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D8C36D7-68B6-4694-9055-DCC68E606D22}" type="datetime1">
              <a:rPr lang="en-US" smtClean="0"/>
              <a:t>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2472937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0397CF-8209-4EDE-AE83-C43958D97F49}" type="datetime1">
              <a:rPr lang="en-US" smtClean="0"/>
              <a:t>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3070184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B37917F-78B7-4661-990E-E3EF17624BBA}" type="datetime1">
              <a:rPr lang="en-US" smtClean="0"/>
              <a:t>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4245114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75936C-F6B5-44CE-BBB1-53B4C6BAFB0C}" type="datetime1">
              <a:rPr lang="en-US" smtClean="0"/>
              <a:t>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1117087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F29CC4-88BD-4860-811E-37CA16F8EB6C}" type="datetime1">
              <a:rPr lang="en-US" smtClean="0"/>
              <a:t>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4116641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D010C82-DCD9-445C-80C1-D6A5F5AAB6EA}" type="datetime1">
              <a:rPr lang="en-US" smtClean="0"/>
              <a:t>10/5/2020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1150867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8424A84-8F3A-4DBA-AC24-CA16D4A2C4A9}" type="datetime1">
              <a:rPr lang="en-US" smtClean="0"/>
              <a:t>10/5/2020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194892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B9FE78-26A2-4490-9887-3511CA47EAA8}" type="datetime1">
              <a:rPr lang="en-US" smtClean="0"/>
              <a:t>10/5/2020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1258652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A17904-9169-44CE-81EE-13E9D1A06720}" type="datetime1">
              <a:rPr lang="en-US" smtClean="0"/>
              <a:t>10/5/2020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158487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42CC22-06E7-46EF-8960-868DB1293D29}" type="datetime1">
              <a:rPr lang="en-US" smtClean="0"/>
              <a:t>10/5/2020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369145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C27DAD-1463-4269-8941-1ACFB4D93474}" type="datetime1">
              <a:rPr lang="en-US" smtClean="0"/>
              <a:t>10/5/2020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69840B-C183-4D01-A028-AF4B3BD84B2F}" type="slidenum">
              <a:rPr lang="en-US" smtClean="0"/>
              <a:t>‹#›</a:t>
            </a:fld>
            <a:endParaRPr lang="en-US"/>
          </a:p>
        </p:txBody>
      </p:sp>
    </p:spTree>
    <p:extLst>
      <p:ext uri="{BB962C8B-B14F-4D97-AF65-F5344CB8AC3E}">
        <p14:creationId xmlns:p14="http://schemas.microsoft.com/office/powerpoint/2010/main" val="498988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ED62603-B05A-4DE1-BC79-49B8146A52A7}" type="datetime1">
              <a:rPr lang="en-US" smtClean="0"/>
              <a:t>10/5/2020</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F669840B-C183-4D01-A028-AF4B3BD84B2F}" type="slidenum">
              <a:rPr lang="en-US" smtClean="0"/>
              <a:t>‹#›</a:t>
            </a:fld>
            <a:endParaRPr lang="en-US"/>
          </a:p>
        </p:txBody>
      </p:sp>
    </p:spTree>
    <p:extLst>
      <p:ext uri="{BB962C8B-B14F-4D97-AF65-F5344CB8AC3E}">
        <p14:creationId xmlns:p14="http://schemas.microsoft.com/office/powerpoint/2010/main" val="1863757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753713" y="-2811032"/>
            <a:ext cx="2526438" cy="314094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Rectangle 4"/>
          <p:cNvSpPr/>
          <p:nvPr/>
        </p:nvSpPr>
        <p:spPr>
          <a:xfrm>
            <a:off x="381000" y="3098363"/>
            <a:ext cx="6172200" cy="4280595"/>
          </a:xfrm>
          <a:prstGeom prst="rect">
            <a:avLst/>
          </a:prstGeom>
        </p:spPr>
        <p:txBody>
          <a:bodyPr wrap="square">
            <a:spAutoFit/>
          </a:bodyPr>
          <a:lstStyle/>
          <a:p>
            <a:pPr>
              <a:lnSpc>
                <a:spcPct val="115000"/>
              </a:lnSpc>
              <a:spcAft>
                <a:spcPts val="1000"/>
              </a:spcAft>
            </a:pPr>
            <a:r>
              <a:rPr lang="en-US" sz="3600" b="1" dirty="0">
                <a:ea typeface="Times New Roman"/>
                <a:cs typeface="Times New Roman"/>
              </a:rPr>
              <a:t>Your migration challenge is just beginning!!  Will you reach your destination? </a:t>
            </a:r>
          </a:p>
          <a:p>
            <a:pPr>
              <a:lnSpc>
                <a:spcPct val="115000"/>
              </a:lnSpc>
              <a:spcAft>
                <a:spcPts val="1000"/>
              </a:spcAft>
            </a:pPr>
            <a:r>
              <a:rPr lang="en-US" sz="3600" b="1" dirty="0">
                <a:ea typeface="Times New Roman"/>
                <a:cs typeface="Times New Roman"/>
              </a:rPr>
              <a:t>Let’s find out! Roll the die and move ahead that </a:t>
            </a:r>
            <a:r>
              <a:rPr lang="en-US" sz="4400" b="1" dirty="0">
                <a:ea typeface="Times New Roman"/>
                <a:cs typeface="Times New Roman"/>
              </a:rPr>
              <a:t>number.    Good luck!</a:t>
            </a:r>
          </a:p>
        </p:txBody>
      </p:sp>
      <p:sp>
        <p:nvSpPr>
          <p:cNvPr id="2" name="Slide Number Placeholder 1"/>
          <p:cNvSpPr>
            <a:spLocks noGrp="1"/>
          </p:cNvSpPr>
          <p:nvPr>
            <p:ph type="sldNum" sz="quarter" idx="12"/>
          </p:nvPr>
        </p:nvSpPr>
        <p:spPr/>
        <p:txBody>
          <a:bodyPr/>
          <a:lstStyle/>
          <a:p>
            <a:fld id="{F669840B-C183-4D01-A028-AF4B3BD84B2F}" type="slidenum">
              <a:rPr lang="en-US" smtClean="0"/>
              <a:t>1</a:t>
            </a:fld>
            <a:endParaRPr lang="en-US" dirty="0"/>
          </a:p>
        </p:txBody>
      </p:sp>
      <p:pic>
        <p:nvPicPr>
          <p:cNvPr id="2050" name="Picture 2">
            <a:extLst>
              <a:ext uri="{FF2B5EF4-FFF2-40B4-BE49-F238E27FC236}">
                <a16:creationId xmlns:a16="http://schemas.microsoft.com/office/drawing/2014/main" id="{66ACB284-A8AB-401E-B407-052B263CE2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3987" y="314841"/>
            <a:ext cx="2471141" cy="117951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88FB897F-C129-4F1A-8C35-74D67690FC8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61850" y="457200"/>
            <a:ext cx="1285875" cy="78989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A98DA01D-A498-4DF9-9459-5385B2285E6E}"/>
              </a:ext>
            </a:extLst>
          </p:cNvPr>
          <p:cNvSpPr/>
          <p:nvPr/>
        </p:nvSpPr>
        <p:spPr>
          <a:xfrm>
            <a:off x="555625" y="1696712"/>
            <a:ext cx="5746750" cy="1446550"/>
          </a:xfrm>
          <a:prstGeom prst="rect">
            <a:avLst/>
          </a:prstGeom>
        </p:spPr>
        <p:txBody>
          <a:bodyPr wrap="square">
            <a:spAutoFit/>
          </a:bodyPr>
          <a:lstStyle/>
          <a:p>
            <a:r>
              <a:rPr lang="en-US" sz="4400" b="1" dirty="0">
                <a:solidFill>
                  <a:schemeClr val="accent6">
                    <a:lumMod val="75000"/>
                  </a:schemeClr>
                </a:solidFill>
              </a:rPr>
              <a:t>The Great Bat</a:t>
            </a:r>
          </a:p>
          <a:p>
            <a:r>
              <a:rPr lang="en-US" sz="4400" b="1" dirty="0">
                <a:solidFill>
                  <a:schemeClr val="accent6">
                    <a:lumMod val="75000"/>
                  </a:schemeClr>
                </a:solidFill>
              </a:rPr>
              <a:t>Migration Challenge</a:t>
            </a:r>
          </a:p>
        </p:txBody>
      </p:sp>
    </p:spTree>
    <p:extLst>
      <p:ext uri="{BB962C8B-B14F-4D97-AF65-F5344CB8AC3E}">
        <p14:creationId xmlns:p14="http://schemas.microsoft.com/office/powerpoint/2010/main" val="579711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799" y="6172200"/>
            <a:ext cx="2743201" cy="2523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799" y="430687"/>
            <a:ext cx="2743201" cy="2523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606328"/>
            <a:ext cx="2557955" cy="235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86255" y="3048000"/>
            <a:ext cx="5715000" cy="5543056"/>
          </a:xfrm>
          <a:prstGeom prst="rect">
            <a:avLst/>
          </a:prstGeom>
        </p:spPr>
        <p:txBody>
          <a:bodyPr wrap="square">
            <a:spAutoFit/>
          </a:bodyPr>
          <a:lstStyle/>
          <a:p>
            <a:pPr>
              <a:lnSpc>
                <a:spcPct val="115000"/>
              </a:lnSpc>
              <a:spcAft>
                <a:spcPts val="1000"/>
              </a:spcAft>
            </a:pPr>
            <a:r>
              <a:rPr lang="en-US" sz="4400" b="1" dirty="0">
                <a:ea typeface="Times New Roman"/>
                <a:cs typeface="Times New Roman"/>
              </a:rPr>
              <a:t>You find a bat house that someone has built to shelter you and your friends.  Take a snooze for 30 seconds and move ahead 1</a:t>
            </a:r>
            <a:br>
              <a:rPr lang="en-US" sz="4400" b="1" dirty="0">
                <a:ea typeface="Times New Roman"/>
                <a:cs typeface="Times New Roman"/>
              </a:rPr>
            </a:br>
            <a:r>
              <a:rPr lang="en-US" sz="4400" b="1" dirty="0">
                <a:ea typeface="Times New Roman"/>
                <a:cs typeface="Times New Roman"/>
              </a:rPr>
              <a:t>station.</a:t>
            </a:r>
          </a:p>
        </p:txBody>
      </p:sp>
      <p:sp>
        <p:nvSpPr>
          <p:cNvPr id="3" name="Slide Number Placeholder 2"/>
          <p:cNvSpPr>
            <a:spLocks noGrp="1"/>
          </p:cNvSpPr>
          <p:nvPr>
            <p:ph type="sldNum" sz="quarter" idx="12"/>
          </p:nvPr>
        </p:nvSpPr>
        <p:spPr/>
        <p:txBody>
          <a:bodyPr/>
          <a:lstStyle/>
          <a:p>
            <a:fld id="{F669840B-C183-4D01-A028-AF4B3BD84B2F}" type="slidenum">
              <a:rPr lang="en-US" smtClean="0"/>
              <a:t>10</a:t>
            </a:fld>
            <a:endParaRPr lang="en-US"/>
          </a:p>
        </p:txBody>
      </p:sp>
    </p:spTree>
    <p:extLst>
      <p:ext uri="{BB962C8B-B14F-4D97-AF65-F5344CB8AC3E}">
        <p14:creationId xmlns:p14="http://schemas.microsoft.com/office/powerpoint/2010/main" val="1975312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685800"/>
            <a:ext cx="2587625" cy="23800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200" y="323716"/>
            <a:ext cx="2362600" cy="2173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78374" y="2756776"/>
            <a:ext cx="6190044" cy="6321731"/>
          </a:xfrm>
          <a:prstGeom prst="rect">
            <a:avLst/>
          </a:prstGeom>
        </p:spPr>
        <p:txBody>
          <a:bodyPr wrap="square">
            <a:spAutoFit/>
          </a:bodyPr>
          <a:lstStyle/>
          <a:p>
            <a:pPr>
              <a:lnSpc>
                <a:spcPct val="115000"/>
              </a:lnSpc>
              <a:spcAft>
                <a:spcPts val="1000"/>
              </a:spcAft>
            </a:pPr>
            <a:r>
              <a:rPr lang="en-US" sz="4400" b="1" dirty="0">
                <a:ea typeface="Times New Roman"/>
                <a:cs typeface="Times New Roman"/>
              </a:rPr>
              <a:t>It’s raining, it’s pouring, and you don’t want to fly in the storm!  Wrap your wings around yourself while you wait for the storm to stop.  Count to 50 by 10s.  Roll the die and move ahead.</a:t>
            </a:r>
          </a:p>
        </p:txBody>
      </p:sp>
      <p:sp>
        <p:nvSpPr>
          <p:cNvPr id="3" name="Slide Number Placeholder 2"/>
          <p:cNvSpPr>
            <a:spLocks noGrp="1"/>
          </p:cNvSpPr>
          <p:nvPr>
            <p:ph type="sldNum" sz="quarter" idx="12"/>
          </p:nvPr>
        </p:nvSpPr>
        <p:spPr/>
        <p:txBody>
          <a:bodyPr/>
          <a:lstStyle/>
          <a:p>
            <a:fld id="{F669840B-C183-4D01-A028-AF4B3BD84B2F}" type="slidenum">
              <a:rPr lang="en-US" smtClean="0"/>
              <a:t>11</a:t>
            </a:fld>
            <a:endParaRPr lang="en-US"/>
          </a:p>
        </p:txBody>
      </p:sp>
    </p:spTree>
    <p:extLst>
      <p:ext uri="{BB962C8B-B14F-4D97-AF65-F5344CB8AC3E}">
        <p14:creationId xmlns:p14="http://schemas.microsoft.com/office/powerpoint/2010/main" val="1761610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5905719"/>
            <a:ext cx="2968625"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8566" y="486760"/>
            <a:ext cx="2968625"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476250"/>
            <a:ext cx="2968625"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71500" y="3352800"/>
            <a:ext cx="5715000" cy="3207032"/>
          </a:xfrm>
          <a:prstGeom prst="rect">
            <a:avLst/>
          </a:prstGeom>
        </p:spPr>
        <p:txBody>
          <a:bodyPr wrap="square">
            <a:spAutoFit/>
          </a:bodyPr>
          <a:lstStyle/>
          <a:p>
            <a:pPr>
              <a:lnSpc>
                <a:spcPct val="115000"/>
              </a:lnSpc>
              <a:spcAft>
                <a:spcPts val="1000"/>
              </a:spcAft>
            </a:pPr>
            <a:r>
              <a:rPr lang="en-US" sz="4400" b="1" dirty="0">
                <a:ea typeface="Times New Roman"/>
                <a:cs typeface="Times New Roman"/>
              </a:rPr>
              <a:t>Strong winds throw you off course.  Roll the die and blow </a:t>
            </a:r>
            <a:r>
              <a:rPr lang="en-US" sz="4400" b="1" i="1" dirty="0">
                <a:ea typeface="Times New Roman"/>
                <a:cs typeface="Times New Roman"/>
              </a:rPr>
              <a:t>BACK</a:t>
            </a:r>
            <a:r>
              <a:rPr lang="en-US" sz="4400" b="1" dirty="0">
                <a:ea typeface="Times New Roman"/>
                <a:cs typeface="Times New Roman"/>
              </a:rPr>
              <a:t> that many stations.</a:t>
            </a:r>
          </a:p>
        </p:txBody>
      </p:sp>
      <p:sp>
        <p:nvSpPr>
          <p:cNvPr id="3" name="Slide Number Placeholder 2"/>
          <p:cNvSpPr>
            <a:spLocks noGrp="1"/>
          </p:cNvSpPr>
          <p:nvPr>
            <p:ph type="sldNum" sz="quarter" idx="12"/>
          </p:nvPr>
        </p:nvSpPr>
        <p:spPr/>
        <p:txBody>
          <a:bodyPr/>
          <a:lstStyle/>
          <a:p>
            <a:fld id="{F669840B-C183-4D01-A028-AF4B3BD84B2F}" type="slidenum">
              <a:rPr lang="en-US" smtClean="0"/>
              <a:t>12</a:t>
            </a:fld>
            <a:endParaRPr lang="en-US"/>
          </a:p>
        </p:txBody>
      </p:sp>
    </p:spTree>
    <p:extLst>
      <p:ext uri="{BB962C8B-B14F-4D97-AF65-F5344CB8AC3E}">
        <p14:creationId xmlns:p14="http://schemas.microsoft.com/office/powerpoint/2010/main" val="3729416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1" y="6248400"/>
            <a:ext cx="2623916" cy="2413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9346" y="685800"/>
            <a:ext cx="2638370" cy="2426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94465"/>
            <a:ext cx="2435225" cy="2239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62152" y="2759403"/>
            <a:ext cx="5480050" cy="4764381"/>
          </a:xfrm>
          <a:prstGeom prst="rect">
            <a:avLst/>
          </a:prstGeom>
        </p:spPr>
        <p:txBody>
          <a:bodyPr wrap="square">
            <a:spAutoFit/>
          </a:bodyPr>
          <a:lstStyle/>
          <a:p>
            <a:pPr>
              <a:lnSpc>
                <a:spcPct val="115000"/>
              </a:lnSpc>
              <a:spcAft>
                <a:spcPts val="1000"/>
              </a:spcAft>
            </a:pPr>
            <a:r>
              <a:rPr lang="en-US" sz="4400" b="1" dirty="0">
                <a:ea typeface="Times New Roman"/>
                <a:cs typeface="Times New Roman"/>
              </a:rPr>
              <a:t>A pet cat catches you and eats you.  SORRY! The game is over for you.  Die dramatically before you leave the</a:t>
            </a:r>
            <a:br>
              <a:rPr lang="en-US" sz="4400" b="1" dirty="0">
                <a:ea typeface="Times New Roman"/>
                <a:cs typeface="Times New Roman"/>
              </a:rPr>
            </a:br>
            <a:r>
              <a:rPr lang="en-US" sz="4400" b="1" dirty="0">
                <a:ea typeface="Times New Roman"/>
                <a:cs typeface="Times New Roman"/>
              </a:rPr>
              <a:t>game.</a:t>
            </a:r>
          </a:p>
        </p:txBody>
      </p:sp>
      <p:sp>
        <p:nvSpPr>
          <p:cNvPr id="3" name="Slide Number Placeholder 2"/>
          <p:cNvSpPr>
            <a:spLocks noGrp="1"/>
          </p:cNvSpPr>
          <p:nvPr>
            <p:ph type="sldNum" sz="quarter" idx="12"/>
          </p:nvPr>
        </p:nvSpPr>
        <p:spPr/>
        <p:txBody>
          <a:bodyPr/>
          <a:lstStyle/>
          <a:p>
            <a:fld id="{F669840B-C183-4D01-A028-AF4B3BD84B2F}" type="slidenum">
              <a:rPr lang="en-US" smtClean="0"/>
              <a:t>13</a:t>
            </a:fld>
            <a:endParaRPr lang="en-US"/>
          </a:p>
        </p:txBody>
      </p:sp>
    </p:spTree>
    <p:extLst>
      <p:ext uri="{BB962C8B-B14F-4D97-AF65-F5344CB8AC3E}">
        <p14:creationId xmlns:p14="http://schemas.microsoft.com/office/powerpoint/2010/main" val="3877285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3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23013" y="7208588"/>
            <a:ext cx="1806980" cy="1662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3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522736"/>
            <a:ext cx="2645979" cy="2433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4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522736"/>
            <a:ext cx="2400300" cy="220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33400" y="2556540"/>
            <a:ext cx="5410200" cy="5047536"/>
          </a:xfrm>
          <a:prstGeom prst="rect">
            <a:avLst/>
          </a:prstGeom>
        </p:spPr>
        <p:txBody>
          <a:bodyPr wrap="square">
            <a:spAutoFit/>
          </a:bodyPr>
          <a:lstStyle/>
          <a:p>
            <a:pPr>
              <a:lnSpc>
                <a:spcPct val="115000"/>
              </a:lnSpc>
              <a:spcAft>
                <a:spcPts val="1000"/>
              </a:spcAft>
            </a:pPr>
            <a:r>
              <a:rPr lang="en-US" sz="4000" b="1" dirty="0">
                <a:ea typeface="Times New Roman"/>
                <a:cs typeface="Times New Roman"/>
              </a:rPr>
              <a:t>THUMP!! You just flew into a glass window of a building.  Sit down, hold your head, and count to 35 by 5s.  Then roll the die and move ahead that number of stations.</a:t>
            </a:r>
          </a:p>
        </p:txBody>
      </p:sp>
      <p:sp>
        <p:nvSpPr>
          <p:cNvPr id="3" name="Slide Number Placeholder 2"/>
          <p:cNvSpPr>
            <a:spLocks noGrp="1"/>
          </p:cNvSpPr>
          <p:nvPr>
            <p:ph type="sldNum" sz="quarter" idx="12"/>
          </p:nvPr>
        </p:nvSpPr>
        <p:spPr/>
        <p:txBody>
          <a:bodyPr/>
          <a:lstStyle/>
          <a:p>
            <a:fld id="{F669840B-C183-4D01-A028-AF4B3BD84B2F}" type="slidenum">
              <a:rPr lang="en-US" smtClean="0"/>
              <a:t>14</a:t>
            </a:fld>
            <a:endParaRPr lang="en-US"/>
          </a:p>
        </p:txBody>
      </p:sp>
    </p:spTree>
    <p:extLst>
      <p:ext uri="{BB962C8B-B14F-4D97-AF65-F5344CB8AC3E}">
        <p14:creationId xmlns:p14="http://schemas.microsoft.com/office/powerpoint/2010/main" val="1316188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9930" y="6400800"/>
            <a:ext cx="2443809" cy="2247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8127" y="316719"/>
            <a:ext cx="2651051"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155" y="459747"/>
            <a:ext cx="2495550" cy="2295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73401" y="2557713"/>
            <a:ext cx="5535777" cy="6404254"/>
          </a:xfrm>
          <a:prstGeom prst="rect">
            <a:avLst/>
          </a:prstGeom>
        </p:spPr>
        <p:txBody>
          <a:bodyPr wrap="square">
            <a:spAutoFit/>
          </a:bodyPr>
          <a:lstStyle/>
          <a:p>
            <a:pPr>
              <a:lnSpc>
                <a:spcPct val="115000"/>
              </a:lnSpc>
              <a:spcAft>
                <a:spcPts val="1000"/>
              </a:spcAft>
            </a:pPr>
            <a:r>
              <a:rPr lang="en-US" sz="4400" b="1" dirty="0">
                <a:ea typeface="Times New Roman"/>
                <a:cs typeface="Times New Roman"/>
              </a:rPr>
              <a:t>Ouch!  You just flew too close to a wind turbine! (You thought it was a tree.) Unfortunately, you died.  Sorry, the</a:t>
            </a:r>
          </a:p>
          <a:p>
            <a:pPr>
              <a:lnSpc>
                <a:spcPct val="115000"/>
              </a:lnSpc>
              <a:spcAft>
                <a:spcPts val="1000"/>
              </a:spcAft>
            </a:pPr>
            <a:r>
              <a:rPr lang="en-US" sz="4400" b="1" dirty="0">
                <a:ea typeface="Times New Roman"/>
                <a:cs typeface="Times New Roman"/>
              </a:rPr>
              <a:t>game is over</a:t>
            </a:r>
            <a:br>
              <a:rPr lang="en-US" sz="4400" b="1" dirty="0">
                <a:ea typeface="Times New Roman"/>
                <a:cs typeface="Times New Roman"/>
              </a:rPr>
            </a:br>
            <a:r>
              <a:rPr lang="en-US" sz="4400" b="1" dirty="0">
                <a:ea typeface="Times New Roman"/>
                <a:cs typeface="Times New Roman"/>
              </a:rPr>
              <a:t>for you!</a:t>
            </a:r>
          </a:p>
        </p:txBody>
      </p:sp>
      <p:sp>
        <p:nvSpPr>
          <p:cNvPr id="3" name="Slide Number Placeholder 2"/>
          <p:cNvSpPr>
            <a:spLocks noGrp="1"/>
          </p:cNvSpPr>
          <p:nvPr>
            <p:ph type="sldNum" sz="quarter" idx="12"/>
          </p:nvPr>
        </p:nvSpPr>
        <p:spPr/>
        <p:txBody>
          <a:bodyPr/>
          <a:lstStyle/>
          <a:p>
            <a:fld id="{F669840B-C183-4D01-A028-AF4B3BD84B2F}" type="slidenum">
              <a:rPr lang="en-US" smtClean="0"/>
              <a:t>15</a:t>
            </a:fld>
            <a:endParaRPr lang="en-US"/>
          </a:p>
        </p:txBody>
      </p:sp>
    </p:spTree>
    <p:extLst>
      <p:ext uri="{BB962C8B-B14F-4D97-AF65-F5344CB8AC3E}">
        <p14:creationId xmlns:p14="http://schemas.microsoft.com/office/powerpoint/2010/main" val="1086568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9679" y="914400"/>
            <a:ext cx="2402515"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64940"/>
            <a:ext cx="2571859" cy="2365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58787" y="2590800"/>
            <a:ext cx="6170613" cy="6186309"/>
          </a:xfrm>
          <a:prstGeom prst="rect">
            <a:avLst/>
          </a:prstGeom>
        </p:spPr>
        <p:txBody>
          <a:bodyPr wrap="square">
            <a:spAutoFit/>
          </a:bodyPr>
          <a:lstStyle/>
          <a:p>
            <a:r>
              <a:rPr lang="en-US" sz="3600" b="1" dirty="0">
                <a:ea typeface="Times New Roman"/>
                <a:cs typeface="Times New Roman"/>
              </a:rPr>
              <a:t>You reach your favorite abandoned mine to roost for the winter. It has been filled in rather than gated.  In a panic, you fly around looking for a suitable roost!  Fortunately, you find one. Sigh with relief and count to 50 until spring arrives. Roll the die and migrate ahead that many stations.</a:t>
            </a:r>
            <a:endParaRPr lang="en-US" sz="3600" b="1" dirty="0">
              <a:ea typeface="Calibri"/>
              <a:cs typeface="Times New Roman"/>
            </a:endParaRPr>
          </a:p>
        </p:txBody>
      </p:sp>
      <p:sp>
        <p:nvSpPr>
          <p:cNvPr id="3" name="Slide Number Placeholder 2"/>
          <p:cNvSpPr>
            <a:spLocks noGrp="1"/>
          </p:cNvSpPr>
          <p:nvPr>
            <p:ph type="sldNum" sz="quarter" idx="12"/>
          </p:nvPr>
        </p:nvSpPr>
        <p:spPr/>
        <p:txBody>
          <a:bodyPr/>
          <a:lstStyle/>
          <a:p>
            <a:fld id="{F669840B-C183-4D01-A028-AF4B3BD84B2F}" type="slidenum">
              <a:rPr lang="en-US" smtClean="0"/>
              <a:t>16</a:t>
            </a:fld>
            <a:endParaRPr lang="en-US"/>
          </a:p>
        </p:txBody>
      </p:sp>
    </p:spTree>
    <p:extLst>
      <p:ext uri="{BB962C8B-B14F-4D97-AF65-F5344CB8AC3E}">
        <p14:creationId xmlns:p14="http://schemas.microsoft.com/office/powerpoint/2010/main" val="1670223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5575" y="572185"/>
            <a:ext cx="2663825" cy="2450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437058"/>
            <a:ext cx="2133600" cy="1962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33400" y="2428597"/>
            <a:ext cx="6096000" cy="6463308"/>
          </a:xfrm>
          <a:prstGeom prst="rect">
            <a:avLst/>
          </a:prstGeom>
        </p:spPr>
        <p:txBody>
          <a:bodyPr wrap="square">
            <a:spAutoFit/>
          </a:bodyPr>
          <a:lstStyle/>
          <a:p>
            <a:r>
              <a:rPr lang="en-US" dirty="0">
                <a:ea typeface="Times New Roman"/>
                <a:cs typeface="Times New Roman"/>
              </a:rPr>
              <a:t> </a:t>
            </a:r>
            <a:endParaRPr lang="en-US" sz="3600" b="1" dirty="0">
              <a:ea typeface="Calibri"/>
              <a:cs typeface="Times New Roman"/>
            </a:endParaRPr>
          </a:p>
          <a:p>
            <a:r>
              <a:rPr lang="en-US" sz="3600" b="1" dirty="0">
                <a:ea typeface="Times New Roman"/>
                <a:cs typeface="Times New Roman"/>
              </a:rPr>
              <a:t>A logging company has removed some trees from a forest, but they left plenty of old, dead trees (snags) with lots of cracks, cavities, and loose bark for roosting! You are able to spend a few days eating and resting before moving on.  Make a snoring sound and then fly ahead 3 stations.</a:t>
            </a:r>
            <a:endParaRPr lang="en-US" sz="3600" b="1" dirty="0">
              <a:ea typeface="Calibri"/>
              <a:cs typeface="Times New Roman"/>
            </a:endParaRPr>
          </a:p>
        </p:txBody>
      </p:sp>
      <p:sp>
        <p:nvSpPr>
          <p:cNvPr id="3" name="Slide Number Placeholder 2"/>
          <p:cNvSpPr>
            <a:spLocks noGrp="1"/>
          </p:cNvSpPr>
          <p:nvPr>
            <p:ph type="sldNum" sz="quarter" idx="12"/>
          </p:nvPr>
        </p:nvSpPr>
        <p:spPr/>
        <p:txBody>
          <a:bodyPr/>
          <a:lstStyle/>
          <a:p>
            <a:fld id="{F669840B-C183-4D01-A028-AF4B3BD84B2F}" type="slidenum">
              <a:rPr lang="en-US" smtClean="0"/>
              <a:t>17</a:t>
            </a:fld>
            <a:endParaRPr lang="en-US"/>
          </a:p>
        </p:txBody>
      </p:sp>
    </p:spTree>
    <p:extLst>
      <p:ext uri="{BB962C8B-B14F-4D97-AF65-F5344CB8AC3E}">
        <p14:creationId xmlns:p14="http://schemas.microsoft.com/office/powerpoint/2010/main" val="3668860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6400800"/>
            <a:ext cx="2362200" cy="2172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8107" y="381000"/>
            <a:ext cx="2362200" cy="2172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425" y="381000"/>
            <a:ext cx="2720873" cy="2502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28844" y="2514600"/>
            <a:ext cx="5638800" cy="6247864"/>
          </a:xfrm>
          <a:prstGeom prst="rect">
            <a:avLst/>
          </a:prstGeom>
        </p:spPr>
        <p:txBody>
          <a:bodyPr wrap="square">
            <a:spAutoFit/>
          </a:bodyPr>
          <a:lstStyle/>
          <a:p>
            <a:r>
              <a:rPr lang="en-US" sz="4000" b="1" dirty="0">
                <a:ea typeface="Times New Roman"/>
                <a:cs typeface="Times New Roman"/>
              </a:rPr>
              <a:t>You are caught by biologists in a net. They put a transmitter on your back so that they can learn about where you fly at night and sleep during the day. Hold still for 20 seconds.  Roll the</a:t>
            </a:r>
          </a:p>
          <a:p>
            <a:r>
              <a:rPr lang="en-US" sz="4000" b="1" dirty="0">
                <a:ea typeface="Times New Roman"/>
                <a:cs typeface="Times New Roman"/>
              </a:rPr>
              <a:t>die and move</a:t>
            </a:r>
          </a:p>
          <a:p>
            <a:r>
              <a:rPr lang="en-US" sz="4000" b="1" dirty="0">
                <a:ea typeface="Times New Roman"/>
                <a:cs typeface="Times New Roman"/>
              </a:rPr>
              <a:t>ahead. </a:t>
            </a:r>
            <a:endParaRPr lang="en-US" sz="4000" b="1" dirty="0">
              <a:ea typeface="Calibri"/>
              <a:cs typeface="Times New Roman"/>
            </a:endParaRPr>
          </a:p>
        </p:txBody>
      </p:sp>
      <p:sp>
        <p:nvSpPr>
          <p:cNvPr id="3" name="Slide Number Placeholder 2"/>
          <p:cNvSpPr>
            <a:spLocks noGrp="1"/>
          </p:cNvSpPr>
          <p:nvPr>
            <p:ph type="sldNum" sz="quarter" idx="12"/>
          </p:nvPr>
        </p:nvSpPr>
        <p:spPr/>
        <p:txBody>
          <a:bodyPr/>
          <a:lstStyle/>
          <a:p>
            <a:fld id="{F669840B-C183-4D01-A028-AF4B3BD84B2F}" type="slidenum">
              <a:rPr lang="en-US" smtClean="0"/>
              <a:t>18</a:t>
            </a:fld>
            <a:endParaRPr lang="en-US"/>
          </a:p>
        </p:txBody>
      </p:sp>
    </p:spTree>
    <p:extLst>
      <p:ext uri="{BB962C8B-B14F-4D97-AF65-F5344CB8AC3E}">
        <p14:creationId xmlns:p14="http://schemas.microsoft.com/office/powerpoint/2010/main" val="1357056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6398935"/>
            <a:ext cx="2551472" cy="2346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363794"/>
            <a:ext cx="2968625"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399" y="752365"/>
            <a:ext cx="2511425" cy="2309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33399" y="3035300"/>
            <a:ext cx="6096001" cy="5016758"/>
          </a:xfrm>
          <a:prstGeom prst="rect">
            <a:avLst/>
          </a:prstGeom>
        </p:spPr>
        <p:txBody>
          <a:bodyPr wrap="square">
            <a:spAutoFit/>
          </a:bodyPr>
          <a:lstStyle/>
          <a:p>
            <a:r>
              <a:rPr lang="en-US" sz="4000" b="1" dirty="0">
                <a:ea typeface="Times New Roman"/>
                <a:cs typeface="Times New Roman"/>
              </a:rPr>
              <a:t>You encounter a hatch of moths and stuff yourself full. Yum!! You roost for a few hours to digest your food before moving on. Rub your belly 10 times and then move ahead 4 stations.  </a:t>
            </a:r>
            <a:endParaRPr lang="en-US" sz="4000" b="1" dirty="0">
              <a:ea typeface="Calibri"/>
              <a:cs typeface="Times New Roman"/>
            </a:endParaRPr>
          </a:p>
        </p:txBody>
      </p:sp>
      <p:sp>
        <p:nvSpPr>
          <p:cNvPr id="4" name="Slide Number Placeholder 3"/>
          <p:cNvSpPr>
            <a:spLocks noGrp="1"/>
          </p:cNvSpPr>
          <p:nvPr>
            <p:ph type="sldNum" sz="quarter" idx="12"/>
          </p:nvPr>
        </p:nvSpPr>
        <p:spPr/>
        <p:txBody>
          <a:bodyPr/>
          <a:lstStyle/>
          <a:p>
            <a:fld id="{F669840B-C183-4D01-A028-AF4B3BD84B2F}" type="slidenum">
              <a:rPr lang="en-US" smtClean="0"/>
              <a:t>19</a:t>
            </a:fld>
            <a:endParaRPr lang="en-US"/>
          </a:p>
        </p:txBody>
      </p:sp>
    </p:spTree>
    <p:extLst>
      <p:ext uri="{BB962C8B-B14F-4D97-AF65-F5344CB8AC3E}">
        <p14:creationId xmlns:p14="http://schemas.microsoft.com/office/powerpoint/2010/main" val="2516820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665313-1C1C-4B1E-9A8B-B738276F0BBD}"/>
              </a:ext>
            </a:extLst>
          </p:cNvPr>
          <p:cNvSpPr>
            <a:spLocks noGrp="1"/>
          </p:cNvSpPr>
          <p:nvPr>
            <p:ph type="sldNum" sz="quarter" idx="12"/>
          </p:nvPr>
        </p:nvSpPr>
        <p:spPr/>
        <p:txBody>
          <a:bodyPr/>
          <a:lstStyle/>
          <a:p>
            <a:fld id="{F669840B-C183-4D01-A028-AF4B3BD84B2F}" type="slidenum">
              <a:rPr lang="en-US" smtClean="0"/>
              <a:t>2</a:t>
            </a:fld>
            <a:endParaRPr lang="en-US"/>
          </a:p>
        </p:txBody>
      </p:sp>
      <p:sp>
        <p:nvSpPr>
          <p:cNvPr id="3" name="Rectangle 2">
            <a:extLst>
              <a:ext uri="{FF2B5EF4-FFF2-40B4-BE49-F238E27FC236}">
                <a16:creationId xmlns:a16="http://schemas.microsoft.com/office/drawing/2014/main" id="{B8A499A1-3BD3-4E5D-96D9-368737AA9D59}"/>
              </a:ext>
            </a:extLst>
          </p:cNvPr>
          <p:cNvSpPr/>
          <p:nvPr/>
        </p:nvSpPr>
        <p:spPr>
          <a:xfrm>
            <a:off x="3310217" y="4387334"/>
            <a:ext cx="237566" cy="369332"/>
          </a:xfrm>
          <a:prstGeom prst="rect">
            <a:avLst/>
          </a:prstGeom>
        </p:spPr>
        <p:txBody>
          <a:bodyPr wrap="none">
            <a:spAutoFit/>
          </a:bodyPr>
          <a:lstStyle/>
          <a:p>
            <a:r>
              <a:rPr lang="en-US" dirty="0"/>
              <a:t> </a:t>
            </a:r>
          </a:p>
        </p:txBody>
      </p:sp>
      <p:sp>
        <p:nvSpPr>
          <p:cNvPr id="5" name="Rectangle 4">
            <a:extLst>
              <a:ext uri="{FF2B5EF4-FFF2-40B4-BE49-F238E27FC236}">
                <a16:creationId xmlns:a16="http://schemas.microsoft.com/office/drawing/2014/main" id="{1508AF78-E819-4B07-84E4-07A35C62A5C3}"/>
              </a:ext>
            </a:extLst>
          </p:cNvPr>
          <p:cNvSpPr/>
          <p:nvPr/>
        </p:nvSpPr>
        <p:spPr>
          <a:xfrm>
            <a:off x="1714500" y="2712517"/>
            <a:ext cx="3429000" cy="3718967"/>
          </a:xfrm>
          <a:prstGeom prst="rect">
            <a:avLst/>
          </a:prstGeom>
        </p:spPr>
        <p:txBody>
          <a:bodyPr>
            <a:spAutoFit/>
          </a:bodyPr>
          <a:lstStyle/>
          <a:p>
            <a:pPr>
              <a:spcBef>
                <a:spcPts val="1000"/>
              </a:spcBef>
              <a:spcAft>
                <a:spcPts val="2000"/>
              </a:spcAft>
            </a:pPr>
            <a:r>
              <a:rPr lang="en-US" b="1" dirty="0">
                <a:solidFill>
                  <a:srgbClr val="000000"/>
                </a:solidFill>
                <a:latin typeface="Calibri" panose="020F0502020204030204" pitchFamily="34" charset="0"/>
              </a:rPr>
              <a:t>Your migration challenge is just beginning!  </a:t>
            </a:r>
            <a:endParaRPr lang="en-US" dirty="0"/>
          </a:p>
          <a:p>
            <a:pPr>
              <a:spcBef>
                <a:spcPts val="1000"/>
              </a:spcBef>
              <a:spcAft>
                <a:spcPts val="2000"/>
              </a:spcAft>
            </a:pPr>
            <a:r>
              <a:rPr lang="en-US" b="1" dirty="0">
                <a:solidFill>
                  <a:srgbClr val="000000"/>
                </a:solidFill>
                <a:latin typeface="Calibri" panose="020F0502020204030204" pitchFamily="34" charset="0"/>
              </a:rPr>
              <a:t>Will you reach your destination? </a:t>
            </a:r>
            <a:endParaRPr lang="en-US" dirty="0"/>
          </a:p>
          <a:p>
            <a:pPr>
              <a:spcBef>
                <a:spcPts val="1000"/>
              </a:spcBef>
              <a:spcAft>
                <a:spcPts val="2000"/>
              </a:spcAft>
            </a:pPr>
            <a:r>
              <a:rPr lang="en-US" b="1" dirty="0">
                <a:solidFill>
                  <a:srgbClr val="000000"/>
                </a:solidFill>
                <a:latin typeface="Calibri" panose="020F0502020204030204" pitchFamily="34" charset="0"/>
              </a:rPr>
              <a:t>Let’s find out! Roll the die and move ahead that number.</a:t>
            </a:r>
            <a:endParaRPr lang="en-US" dirty="0"/>
          </a:p>
          <a:p>
            <a:pPr>
              <a:spcBef>
                <a:spcPts val="1000"/>
              </a:spcBef>
              <a:spcAft>
                <a:spcPts val="2000"/>
              </a:spcAft>
            </a:pPr>
            <a:r>
              <a:rPr lang="en-US" b="1" dirty="0">
                <a:solidFill>
                  <a:srgbClr val="000000"/>
                </a:solidFill>
                <a:latin typeface="Calibri" panose="020F0502020204030204" pitchFamily="34" charset="0"/>
              </a:rPr>
              <a:t>Good luck!</a:t>
            </a:r>
            <a:endParaRPr lang="en-US" dirty="0"/>
          </a:p>
          <a:p>
            <a:br>
              <a:rPr lang="en-US" dirty="0"/>
            </a:br>
            <a:endParaRPr lang="en-US" dirty="0"/>
          </a:p>
        </p:txBody>
      </p:sp>
      <p:sp>
        <p:nvSpPr>
          <p:cNvPr id="6" name="Rectangle 5">
            <a:extLst>
              <a:ext uri="{FF2B5EF4-FFF2-40B4-BE49-F238E27FC236}">
                <a16:creationId xmlns:a16="http://schemas.microsoft.com/office/drawing/2014/main" id="{30389BBF-B28F-4B08-94A8-4E0260D1C2BE}"/>
              </a:ext>
            </a:extLst>
          </p:cNvPr>
          <p:cNvSpPr/>
          <p:nvPr/>
        </p:nvSpPr>
        <p:spPr>
          <a:xfrm>
            <a:off x="2881033" y="1274944"/>
            <a:ext cx="1333500" cy="1200329"/>
          </a:xfrm>
          <a:prstGeom prst="rect">
            <a:avLst/>
          </a:prstGeom>
        </p:spPr>
        <p:txBody>
          <a:bodyPr wrap="square">
            <a:spAutoFit/>
          </a:bodyPr>
          <a:lstStyle/>
          <a:p>
            <a:r>
              <a:rPr lang="en-US" dirty="0"/>
              <a:t>The Great Bat</a:t>
            </a:r>
          </a:p>
          <a:p>
            <a:r>
              <a:rPr lang="en-US" dirty="0"/>
              <a:t>Migration Challenge</a:t>
            </a:r>
          </a:p>
        </p:txBody>
      </p:sp>
      <p:pic>
        <p:nvPicPr>
          <p:cNvPr id="1032" name="Picture 8">
            <a:extLst>
              <a:ext uri="{FF2B5EF4-FFF2-40B4-BE49-F238E27FC236}">
                <a16:creationId xmlns:a16="http://schemas.microsoft.com/office/drawing/2014/main" id="{FE667F56-35CF-4CAC-8D50-AA629FC0DB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9941" y="240871"/>
            <a:ext cx="1954026" cy="1200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44459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5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6324460"/>
            <a:ext cx="2650686" cy="2438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5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2900" y="838200"/>
            <a:ext cx="2968625"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1" y="359742"/>
            <a:ext cx="2743200" cy="25231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90659" y="3429000"/>
            <a:ext cx="5791200" cy="3477875"/>
          </a:xfrm>
          <a:prstGeom prst="rect">
            <a:avLst/>
          </a:prstGeom>
        </p:spPr>
        <p:txBody>
          <a:bodyPr wrap="square">
            <a:spAutoFit/>
          </a:bodyPr>
          <a:lstStyle/>
          <a:p>
            <a:r>
              <a:rPr lang="en-US" sz="4400" b="1" dirty="0">
                <a:ea typeface="Times New Roman"/>
                <a:cs typeface="Times New Roman"/>
              </a:rPr>
              <a:t>A storm has created some puddles of water. Awesome!  Take a few drinks.  Move ahead one station. </a:t>
            </a:r>
            <a:endParaRPr lang="en-US" sz="4400" b="1" dirty="0">
              <a:ea typeface="Calibri"/>
              <a:cs typeface="Times New Roman"/>
            </a:endParaRPr>
          </a:p>
        </p:txBody>
      </p:sp>
      <p:sp>
        <p:nvSpPr>
          <p:cNvPr id="4" name="Slide Number Placeholder 3"/>
          <p:cNvSpPr>
            <a:spLocks noGrp="1"/>
          </p:cNvSpPr>
          <p:nvPr>
            <p:ph type="sldNum" sz="quarter" idx="12"/>
          </p:nvPr>
        </p:nvSpPr>
        <p:spPr/>
        <p:txBody>
          <a:bodyPr/>
          <a:lstStyle/>
          <a:p>
            <a:fld id="{F669840B-C183-4D01-A028-AF4B3BD84B2F}" type="slidenum">
              <a:rPr lang="en-US" smtClean="0"/>
              <a:t>20</a:t>
            </a:fld>
            <a:endParaRPr lang="en-US"/>
          </a:p>
        </p:txBody>
      </p:sp>
    </p:spTree>
    <p:extLst>
      <p:ext uri="{BB962C8B-B14F-4D97-AF65-F5344CB8AC3E}">
        <p14:creationId xmlns:p14="http://schemas.microsoft.com/office/powerpoint/2010/main" val="3730198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6499081"/>
            <a:ext cx="2047127" cy="1882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4222" y="395977"/>
            <a:ext cx="2304393" cy="2119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8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95977"/>
            <a:ext cx="2800459" cy="2575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84514" y="3000108"/>
            <a:ext cx="5410200" cy="4401205"/>
          </a:xfrm>
          <a:prstGeom prst="rect">
            <a:avLst/>
          </a:prstGeom>
        </p:spPr>
        <p:txBody>
          <a:bodyPr wrap="square">
            <a:spAutoFit/>
          </a:bodyPr>
          <a:lstStyle/>
          <a:p>
            <a:r>
              <a:rPr lang="en-US" sz="4000" b="1" dirty="0">
                <a:ea typeface="Times New Roman"/>
                <a:cs typeface="Times New Roman"/>
              </a:rPr>
              <a:t>You are exiting a pile of rocks after a day of rest. A sly fox is waiting to eat you. You get away but you are a bit shaken. Count to 10 and move </a:t>
            </a:r>
            <a:r>
              <a:rPr lang="en-US" sz="4000" b="1" i="1" dirty="0">
                <a:ea typeface="Times New Roman"/>
                <a:cs typeface="Times New Roman"/>
              </a:rPr>
              <a:t>BACK</a:t>
            </a:r>
            <a:r>
              <a:rPr lang="en-US" sz="4000" b="1" dirty="0">
                <a:ea typeface="Times New Roman"/>
                <a:cs typeface="Times New Roman"/>
              </a:rPr>
              <a:t> three stations. </a:t>
            </a:r>
            <a:endParaRPr lang="en-US" sz="4000" b="1" dirty="0">
              <a:ea typeface="Calibri"/>
              <a:cs typeface="Times New Roman"/>
            </a:endParaRPr>
          </a:p>
        </p:txBody>
      </p:sp>
      <p:sp>
        <p:nvSpPr>
          <p:cNvPr id="4" name="Slide Number Placeholder 3"/>
          <p:cNvSpPr>
            <a:spLocks noGrp="1"/>
          </p:cNvSpPr>
          <p:nvPr>
            <p:ph type="sldNum" sz="quarter" idx="12"/>
          </p:nvPr>
        </p:nvSpPr>
        <p:spPr/>
        <p:txBody>
          <a:bodyPr/>
          <a:lstStyle/>
          <a:p>
            <a:fld id="{F669840B-C183-4D01-A028-AF4B3BD84B2F}" type="slidenum">
              <a:rPr lang="en-US" smtClean="0"/>
              <a:t>21</a:t>
            </a:fld>
            <a:endParaRPr lang="en-US"/>
          </a:p>
        </p:txBody>
      </p:sp>
    </p:spTree>
    <p:extLst>
      <p:ext uri="{BB962C8B-B14F-4D97-AF65-F5344CB8AC3E}">
        <p14:creationId xmlns:p14="http://schemas.microsoft.com/office/powerpoint/2010/main" val="2745342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0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533400"/>
            <a:ext cx="2569097" cy="2363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0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298809"/>
            <a:ext cx="1901825" cy="1749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33400" y="2624958"/>
            <a:ext cx="5943600" cy="6247864"/>
          </a:xfrm>
          <a:prstGeom prst="rect">
            <a:avLst/>
          </a:prstGeom>
        </p:spPr>
        <p:txBody>
          <a:bodyPr wrap="square">
            <a:spAutoFit/>
          </a:bodyPr>
          <a:lstStyle/>
          <a:p>
            <a:r>
              <a:rPr lang="en-US" sz="4000" b="1" dirty="0">
                <a:ea typeface="Times New Roman"/>
                <a:cs typeface="Times New Roman"/>
              </a:rPr>
              <a:t>You are ready to spend a night of eating bugs and slurping some water, but there is a full moon tonight!  You are nervous</a:t>
            </a:r>
          </a:p>
          <a:p>
            <a:r>
              <a:rPr lang="en-US" sz="4000" b="1" dirty="0">
                <a:ea typeface="Times New Roman"/>
                <a:cs typeface="Times New Roman"/>
              </a:rPr>
              <a:t>you will be easy to spot by</a:t>
            </a:r>
          </a:p>
          <a:p>
            <a:r>
              <a:rPr lang="en-US" sz="4000" b="1" dirty="0">
                <a:ea typeface="Times New Roman"/>
                <a:cs typeface="Times New Roman"/>
              </a:rPr>
              <a:t>a predator so you decide to stay in your roost for the night.  Count to 20 then</a:t>
            </a:r>
          </a:p>
          <a:p>
            <a:r>
              <a:rPr lang="en-US" sz="4000" b="1" dirty="0">
                <a:ea typeface="Times New Roman"/>
                <a:cs typeface="Times New Roman"/>
              </a:rPr>
              <a:t>move ahead 3 stations. </a:t>
            </a:r>
            <a:endParaRPr lang="en-US" sz="4000" b="1" dirty="0">
              <a:ea typeface="Calibri"/>
              <a:cs typeface="Times New Roman"/>
            </a:endParaRPr>
          </a:p>
        </p:txBody>
      </p:sp>
      <p:sp>
        <p:nvSpPr>
          <p:cNvPr id="3" name="Slide Number Placeholder 2"/>
          <p:cNvSpPr>
            <a:spLocks noGrp="1"/>
          </p:cNvSpPr>
          <p:nvPr>
            <p:ph type="sldNum" sz="quarter" idx="12"/>
          </p:nvPr>
        </p:nvSpPr>
        <p:spPr/>
        <p:txBody>
          <a:bodyPr/>
          <a:lstStyle/>
          <a:p>
            <a:fld id="{F669840B-C183-4D01-A028-AF4B3BD84B2F}" type="slidenum">
              <a:rPr lang="en-US" smtClean="0"/>
              <a:t>22</a:t>
            </a:fld>
            <a:endParaRPr lang="en-US"/>
          </a:p>
        </p:txBody>
      </p:sp>
    </p:spTree>
    <p:extLst>
      <p:ext uri="{BB962C8B-B14F-4D97-AF65-F5344CB8AC3E}">
        <p14:creationId xmlns:p14="http://schemas.microsoft.com/office/powerpoint/2010/main" val="200254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53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76696" y="7239000"/>
            <a:ext cx="1490759" cy="1371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53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0568" y="457200"/>
            <a:ext cx="2312257" cy="21267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53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880" y="457200"/>
            <a:ext cx="2457745" cy="226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09600" y="2583982"/>
            <a:ext cx="5638800" cy="6186309"/>
          </a:xfrm>
          <a:prstGeom prst="rect">
            <a:avLst/>
          </a:prstGeom>
        </p:spPr>
        <p:txBody>
          <a:bodyPr wrap="square">
            <a:spAutoFit/>
          </a:bodyPr>
          <a:lstStyle/>
          <a:p>
            <a:r>
              <a:rPr lang="en-US" sz="3600" b="1" dirty="0">
                <a:ea typeface="Times New Roman"/>
                <a:cs typeface="Times New Roman"/>
              </a:rPr>
              <a:t>You accidentally get into someone's house. The people are panicked and run around yelling and waving their arms. You panic and fly around in circles. Finally they calm down, open a door for you, and leave the room.  You relax and find your way out!  Move</a:t>
            </a:r>
          </a:p>
          <a:p>
            <a:r>
              <a:rPr lang="en-US" sz="3600" b="1" dirty="0">
                <a:ea typeface="Times New Roman"/>
                <a:cs typeface="Times New Roman"/>
              </a:rPr>
              <a:t>ahead 2 stations.</a:t>
            </a:r>
            <a:endParaRPr lang="en-US" sz="3600" b="1" dirty="0">
              <a:ea typeface="Calibri"/>
              <a:cs typeface="Times New Roman"/>
            </a:endParaRPr>
          </a:p>
        </p:txBody>
      </p:sp>
      <p:sp>
        <p:nvSpPr>
          <p:cNvPr id="4" name="Slide Number Placeholder 3"/>
          <p:cNvSpPr>
            <a:spLocks noGrp="1"/>
          </p:cNvSpPr>
          <p:nvPr>
            <p:ph type="sldNum" sz="quarter" idx="12"/>
          </p:nvPr>
        </p:nvSpPr>
        <p:spPr/>
        <p:txBody>
          <a:bodyPr/>
          <a:lstStyle/>
          <a:p>
            <a:fld id="{F669840B-C183-4D01-A028-AF4B3BD84B2F}" type="slidenum">
              <a:rPr lang="en-US" smtClean="0"/>
              <a:t>23</a:t>
            </a:fld>
            <a:endParaRPr lang="en-US"/>
          </a:p>
        </p:txBody>
      </p:sp>
    </p:spTree>
    <p:extLst>
      <p:ext uri="{BB962C8B-B14F-4D97-AF65-F5344CB8AC3E}">
        <p14:creationId xmlns:p14="http://schemas.microsoft.com/office/powerpoint/2010/main" val="3354947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5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0106" y="7162800"/>
            <a:ext cx="1652136" cy="1519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5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2992" y="380999"/>
            <a:ext cx="2406032" cy="2213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5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718" y="685800"/>
            <a:ext cx="2359025" cy="21697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58787" y="2714028"/>
            <a:ext cx="5940425" cy="5632311"/>
          </a:xfrm>
          <a:prstGeom prst="rect">
            <a:avLst/>
          </a:prstGeom>
        </p:spPr>
        <p:txBody>
          <a:bodyPr wrap="square">
            <a:spAutoFit/>
          </a:bodyPr>
          <a:lstStyle/>
          <a:p>
            <a:r>
              <a:rPr lang="en-US" sz="3600" b="1" dirty="0">
                <a:ea typeface="Times New Roman"/>
                <a:cs typeface="Times New Roman"/>
              </a:rPr>
              <a:t>Your favorite cave has been opened to human visitors.  Some visitors are respectful of you, but others are loud or try throw things at you when you are trying to rest. You leave in a panic and now have to find a new place to roost. Move </a:t>
            </a:r>
            <a:r>
              <a:rPr lang="en-US" sz="3600" b="1" i="1" dirty="0">
                <a:ea typeface="Times New Roman"/>
                <a:cs typeface="Times New Roman"/>
              </a:rPr>
              <a:t>BACK</a:t>
            </a:r>
            <a:r>
              <a:rPr lang="en-US" sz="3600" b="1" dirty="0">
                <a:ea typeface="Times New Roman"/>
                <a:cs typeface="Times New Roman"/>
              </a:rPr>
              <a:t>  2 stations.</a:t>
            </a:r>
            <a:endParaRPr lang="en-US" sz="3200" b="1" dirty="0">
              <a:ea typeface="Calibri"/>
              <a:cs typeface="Times New Roman"/>
            </a:endParaRPr>
          </a:p>
        </p:txBody>
      </p:sp>
      <p:sp>
        <p:nvSpPr>
          <p:cNvPr id="4" name="Slide Number Placeholder 3"/>
          <p:cNvSpPr>
            <a:spLocks noGrp="1"/>
          </p:cNvSpPr>
          <p:nvPr>
            <p:ph type="sldNum" sz="quarter" idx="12"/>
          </p:nvPr>
        </p:nvSpPr>
        <p:spPr/>
        <p:txBody>
          <a:bodyPr/>
          <a:lstStyle/>
          <a:p>
            <a:fld id="{F669840B-C183-4D01-A028-AF4B3BD84B2F}" type="slidenum">
              <a:rPr lang="en-US" smtClean="0"/>
              <a:t>24</a:t>
            </a:fld>
            <a:endParaRPr lang="en-US"/>
          </a:p>
        </p:txBody>
      </p:sp>
    </p:spTree>
    <p:extLst>
      <p:ext uri="{BB962C8B-B14F-4D97-AF65-F5344CB8AC3E}">
        <p14:creationId xmlns:p14="http://schemas.microsoft.com/office/powerpoint/2010/main" val="2635259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57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7542" y="6324600"/>
            <a:ext cx="2425262" cy="2230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3916" y="402112"/>
            <a:ext cx="2363759" cy="2174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58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627868"/>
            <a:ext cx="2286000" cy="2102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79440" y="2730500"/>
            <a:ext cx="6097560" cy="5632311"/>
          </a:xfrm>
          <a:prstGeom prst="rect">
            <a:avLst/>
          </a:prstGeom>
        </p:spPr>
        <p:txBody>
          <a:bodyPr wrap="square">
            <a:spAutoFit/>
          </a:bodyPr>
          <a:lstStyle/>
          <a:p>
            <a:r>
              <a:rPr lang="en-US" sz="3600" b="1" dirty="0">
                <a:ea typeface="Times New Roman"/>
                <a:cs typeface="Times New Roman"/>
              </a:rPr>
              <a:t>You find a bridge over a stream with lots of narrow openings and beams for roosting.  This is a perfect place to have your babies.  Squeak with excitement!  You have successfully migrated to your spring home!</a:t>
            </a:r>
          </a:p>
          <a:p>
            <a:endParaRPr lang="en-US" sz="3600" b="1" dirty="0">
              <a:ea typeface="Times New Roman"/>
              <a:cs typeface="Times New Roman"/>
            </a:endParaRPr>
          </a:p>
          <a:p>
            <a:r>
              <a:rPr lang="en-US" sz="3600" b="1" dirty="0">
                <a:solidFill>
                  <a:schemeClr val="accent6">
                    <a:lumMod val="50000"/>
                  </a:schemeClr>
                </a:solidFill>
                <a:ea typeface="Times New Roman"/>
                <a:cs typeface="Times New Roman"/>
              </a:rPr>
              <a:t>Congratulations!!!</a:t>
            </a:r>
            <a:endParaRPr lang="en-US" sz="3600" b="1" dirty="0">
              <a:solidFill>
                <a:schemeClr val="accent6">
                  <a:lumMod val="50000"/>
                </a:schemeClr>
              </a:solidFill>
              <a:ea typeface="Calibri"/>
              <a:cs typeface="Times New Roman"/>
            </a:endParaRPr>
          </a:p>
        </p:txBody>
      </p:sp>
      <p:sp>
        <p:nvSpPr>
          <p:cNvPr id="4" name="Slide Number Placeholder 3"/>
          <p:cNvSpPr>
            <a:spLocks noGrp="1"/>
          </p:cNvSpPr>
          <p:nvPr>
            <p:ph type="sldNum" sz="quarter" idx="12"/>
          </p:nvPr>
        </p:nvSpPr>
        <p:spPr/>
        <p:txBody>
          <a:bodyPr/>
          <a:lstStyle/>
          <a:p>
            <a:fld id="{F669840B-C183-4D01-A028-AF4B3BD84B2F}" type="slidenum">
              <a:rPr lang="en-US" smtClean="0"/>
              <a:t>25</a:t>
            </a:fld>
            <a:endParaRPr lang="en-US"/>
          </a:p>
        </p:txBody>
      </p:sp>
    </p:spTree>
    <p:extLst>
      <p:ext uri="{BB962C8B-B14F-4D97-AF65-F5344CB8AC3E}">
        <p14:creationId xmlns:p14="http://schemas.microsoft.com/office/powerpoint/2010/main" val="4273780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513782"/>
            <a:ext cx="2375078" cy="2184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527088"/>
            <a:ext cx="2360612" cy="2171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89278" y="2743200"/>
            <a:ext cx="6397625" cy="4764381"/>
          </a:xfrm>
          <a:prstGeom prst="rect">
            <a:avLst/>
          </a:prstGeom>
        </p:spPr>
        <p:txBody>
          <a:bodyPr wrap="square">
            <a:spAutoFit/>
          </a:bodyPr>
          <a:lstStyle/>
          <a:p>
            <a:pPr>
              <a:lnSpc>
                <a:spcPct val="115000"/>
              </a:lnSpc>
              <a:spcAft>
                <a:spcPts val="1000"/>
              </a:spcAft>
            </a:pPr>
            <a:r>
              <a:rPr lang="en-US" sz="4400" b="1" dirty="0">
                <a:ea typeface="Times New Roman"/>
                <a:cs typeface="Times New Roman"/>
              </a:rPr>
              <a:t>Bad News.  You hunt insects by a polluted marsh and become sick.  Sit down, and count to 30.  Groan 10 times and move </a:t>
            </a:r>
            <a:r>
              <a:rPr lang="en-US" sz="4400" b="1" i="1" dirty="0">
                <a:ea typeface="Times New Roman"/>
                <a:cs typeface="Times New Roman"/>
              </a:rPr>
              <a:t>BACK</a:t>
            </a:r>
            <a:r>
              <a:rPr lang="en-US" sz="4400" b="1" dirty="0">
                <a:ea typeface="Times New Roman"/>
                <a:cs typeface="Times New Roman"/>
              </a:rPr>
              <a:t> one station.</a:t>
            </a:r>
          </a:p>
        </p:txBody>
      </p:sp>
      <p:sp>
        <p:nvSpPr>
          <p:cNvPr id="7" name="Slide Number Placeholder 6"/>
          <p:cNvSpPr>
            <a:spLocks noGrp="1"/>
          </p:cNvSpPr>
          <p:nvPr>
            <p:ph type="sldNum" sz="quarter" idx="12"/>
          </p:nvPr>
        </p:nvSpPr>
        <p:spPr/>
        <p:txBody>
          <a:bodyPr/>
          <a:lstStyle/>
          <a:p>
            <a:fld id="{F669840B-C183-4D01-A028-AF4B3BD84B2F}" type="slidenum">
              <a:rPr lang="en-US" smtClean="0"/>
              <a:t>3</a:t>
            </a:fld>
            <a:endParaRPr lang="en-US"/>
          </a:p>
        </p:txBody>
      </p:sp>
    </p:spTree>
    <p:extLst>
      <p:ext uri="{BB962C8B-B14F-4D97-AF65-F5344CB8AC3E}">
        <p14:creationId xmlns:p14="http://schemas.microsoft.com/office/powerpoint/2010/main" val="633420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7243" y="6391377"/>
            <a:ext cx="2571158" cy="2364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5047" y="305238"/>
            <a:ext cx="2968625"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487694"/>
            <a:ext cx="2438399" cy="2242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97162" y="3035738"/>
            <a:ext cx="5751238" cy="3985706"/>
          </a:xfrm>
          <a:prstGeom prst="rect">
            <a:avLst/>
          </a:prstGeom>
        </p:spPr>
        <p:txBody>
          <a:bodyPr wrap="square">
            <a:spAutoFit/>
          </a:bodyPr>
          <a:lstStyle/>
          <a:p>
            <a:pPr>
              <a:lnSpc>
                <a:spcPct val="115000"/>
              </a:lnSpc>
              <a:spcAft>
                <a:spcPts val="1000"/>
              </a:spcAft>
            </a:pPr>
            <a:r>
              <a:rPr lang="en-US" sz="4400" b="1" dirty="0">
                <a:solidFill>
                  <a:prstClr val="black"/>
                </a:solidFill>
                <a:ea typeface="Times New Roman"/>
                <a:cs typeface="Times New Roman"/>
              </a:rPr>
              <a:t>Bad luck.  Your colony was just infected with White-Nose Syndrome.  Die a slow death.  The game is over for you!  </a:t>
            </a:r>
          </a:p>
        </p:txBody>
      </p:sp>
      <p:sp>
        <p:nvSpPr>
          <p:cNvPr id="3" name="Slide Number Placeholder 2"/>
          <p:cNvSpPr>
            <a:spLocks noGrp="1"/>
          </p:cNvSpPr>
          <p:nvPr>
            <p:ph type="sldNum" sz="quarter" idx="12"/>
          </p:nvPr>
        </p:nvSpPr>
        <p:spPr/>
        <p:txBody>
          <a:bodyPr/>
          <a:lstStyle/>
          <a:p>
            <a:fld id="{F669840B-C183-4D01-A028-AF4B3BD84B2F}" type="slidenum">
              <a:rPr lang="en-US" smtClean="0"/>
              <a:t>4</a:t>
            </a:fld>
            <a:endParaRPr lang="en-US"/>
          </a:p>
        </p:txBody>
      </p:sp>
    </p:spTree>
    <p:extLst>
      <p:ext uri="{BB962C8B-B14F-4D97-AF65-F5344CB8AC3E}">
        <p14:creationId xmlns:p14="http://schemas.microsoft.com/office/powerpoint/2010/main" val="1179161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95275"/>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4407" y="6172200"/>
            <a:ext cx="2968625"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8881" y="560702"/>
            <a:ext cx="2279676" cy="2096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560702"/>
            <a:ext cx="2359025" cy="21697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81000" y="2765097"/>
            <a:ext cx="5997684" cy="5543056"/>
          </a:xfrm>
          <a:prstGeom prst="rect">
            <a:avLst/>
          </a:prstGeom>
          <a:noFill/>
        </p:spPr>
        <p:txBody>
          <a:bodyPr wrap="square" rtlCol="0">
            <a:spAutoFit/>
          </a:bodyPr>
          <a:lstStyle/>
          <a:p>
            <a:pPr>
              <a:lnSpc>
                <a:spcPct val="115000"/>
              </a:lnSpc>
              <a:spcAft>
                <a:spcPts val="1000"/>
              </a:spcAft>
            </a:pPr>
            <a:r>
              <a:rPr lang="en-US" sz="4400" b="1" dirty="0">
                <a:ea typeface="Times New Roman"/>
                <a:cs typeface="Times New Roman"/>
              </a:rPr>
              <a:t>Good news! Food is plentiful!  Mosquitoes recently hatched at a farmer’s pond.  Smack your mouth 10 times and move ahead 5 stations!</a:t>
            </a:r>
          </a:p>
        </p:txBody>
      </p:sp>
      <p:sp>
        <p:nvSpPr>
          <p:cNvPr id="3" name="Slide Number Placeholder 2"/>
          <p:cNvSpPr>
            <a:spLocks noGrp="1"/>
          </p:cNvSpPr>
          <p:nvPr>
            <p:ph type="sldNum" sz="quarter" idx="12"/>
          </p:nvPr>
        </p:nvSpPr>
        <p:spPr/>
        <p:txBody>
          <a:bodyPr/>
          <a:lstStyle/>
          <a:p>
            <a:fld id="{F669840B-C183-4D01-A028-AF4B3BD84B2F}" type="slidenum">
              <a:rPr lang="en-US" smtClean="0"/>
              <a:t>5</a:t>
            </a:fld>
            <a:endParaRPr lang="en-US"/>
          </a:p>
        </p:txBody>
      </p:sp>
    </p:spTree>
    <p:extLst>
      <p:ext uri="{BB962C8B-B14F-4D97-AF65-F5344CB8AC3E}">
        <p14:creationId xmlns:p14="http://schemas.microsoft.com/office/powerpoint/2010/main" val="3128178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307428"/>
            <a:ext cx="2968625"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35942"/>
            <a:ext cx="2743200" cy="25231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451" y="6504885"/>
            <a:ext cx="2430350" cy="2235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762000" y="2954283"/>
            <a:ext cx="5638800" cy="5671296"/>
          </a:xfrm>
          <a:prstGeom prst="rect">
            <a:avLst/>
          </a:prstGeom>
        </p:spPr>
        <p:txBody>
          <a:bodyPr wrap="square">
            <a:spAutoFit/>
          </a:bodyPr>
          <a:lstStyle/>
          <a:p>
            <a:pPr>
              <a:lnSpc>
                <a:spcPct val="115000"/>
              </a:lnSpc>
              <a:spcAft>
                <a:spcPts val="1000"/>
              </a:spcAft>
            </a:pPr>
            <a:r>
              <a:rPr lang="en-US" sz="4400" b="1" dirty="0">
                <a:ea typeface="Times New Roman"/>
                <a:cs typeface="Times New Roman"/>
              </a:rPr>
              <a:t>Watch out for the Great Horned Owl!  It wants to eat you!  Hide under some bark on a tree.  Count to 40 </a:t>
            </a:r>
          </a:p>
          <a:p>
            <a:pPr>
              <a:lnSpc>
                <a:spcPct val="115000"/>
              </a:lnSpc>
              <a:spcAft>
                <a:spcPts val="1000"/>
              </a:spcAft>
            </a:pPr>
            <a:r>
              <a:rPr lang="en-US" sz="4400" b="1" dirty="0">
                <a:ea typeface="Times New Roman"/>
                <a:cs typeface="Times New Roman"/>
              </a:rPr>
              <a:t>and sneak ahead</a:t>
            </a:r>
            <a:br>
              <a:rPr lang="en-US" sz="4400" b="1" dirty="0">
                <a:ea typeface="Times New Roman"/>
                <a:cs typeface="Times New Roman"/>
              </a:rPr>
            </a:br>
            <a:r>
              <a:rPr lang="en-US" sz="4400" b="1" dirty="0">
                <a:ea typeface="Times New Roman"/>
                <a:cs typeface="Times New Roman"/>
              </a:rPr>
              <a:t>3 stations.</a:t>
            </a:r>
          </a:p>
        </p:txBody>
      </p:sp>
      <p:sp>
        <p:nvSpPr>
          <p:cNvPr id="3" name="Slide Number Placeholder 2"/>
          <p:cNvSpPr>
            <a:spLocks noGrp="1"/>
          </p:cNvSpPr>
          <p:nvPr>
            <p:ph type="sldNum" sz="quarter" idx="12"/>
          </p:nvPr>
        </p:nvSpPr>
        <p:spPr/>
        <p:txBody>
          <a:bodyPr/>
          <a:lstStyle/>
          <a:p>
            <a:fld id="{F669840B-C183-4D01-A028-AF4B3BD84B2F}" type="slidenum">
              <a:rPr lang="en-US" smtClean="0"/>
              <a:t>6</a:t>
            </a:fld>
            <a:endParaRPr lang="en-US"/>
          </a:p>
        </p:txBody>
      </p:sp>
    </p:spTree>
    <p:extLst>
      <p:ext uri="{BB962C8B-B14F-4D97-AF65-F5344CB8AC3E}">
        <p14:creationId xmlns:p14="http://schemas.microsoft.com/office/powerpoint/2010/main" val="1474088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444694"/>
            <a:ext cx="2485149" cy="2285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299" y="457200"/>
            <a:ext cx="2471553" cy="227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71925" y="2514599"/>
            <a:ext cx="5914149" cy="5543056"/>
          </a:xfrm>
          <a:prstGeom prst="rect">
            <a:avLst/>
          </a:prstGeom>
        </p:spPr>
        <p:txBody>
          <a:bodyPr wrap="square">
            <a:spAutoFit/>
          </a:bodyPr>
          <a:lstStyle/>
          <a:p>
            <a:pPr>
              <a:lnSpc>
                <a:spcPct val="115000"/>
              </a:lnSpc>
              <a:spcAft>
                <a:spcPts val="1000"/>
              </a:spcAft>
            </a:pPr>
            <a:r>
              <a:rPr lang="en-US" sz="4400" b="1" dirty="0">
                <a:ea typeface="Times New Roman"/>
                <a:cs typeface="Times New Roman"/>
              </a:rPr>
              <a:t>You escape capture by a predator, but slightly injure your wing.  Get it back in shape.  Slowly swing your left arm around 10 times.  Then move ahead 2  stations.</a:t>
            </a:r>
          </a:p>
        </p:txBody>
      </p:sp>
      <p:sp>
        <p:nvSpPr>
          <p:cNvPr id="3" name="Slide Number Placeholder 2"/>
          <p:cNvSpPr>
            <a:spLocks noGrp="1"/>
          </p:cNvSpPr>
          <p:nvPr>
            <p:ph type="sldNum" sz="quarter" idx="12"/>
          </p:nvPr>
        </p:nvSpPr>
        <p:spPr/>
        <p:txBody>
          <a:bodyPr/>
          <a:lstStyle/>
          <a:p>
            <a:fld id="{F669840B-C183-4D01-A028-AF4B3BD84B2F}" type="slidenum">
              <a:rPr lang="en-US" smtClean="0"/>
              <a:t>7</a:t>
            </a:fld>
            <a:endParaRPr lang="en-US"/>
          </a:p>
        </p:txBody>
      </p:sp>
    </p:spTree>
    <p:extLst>
      <p:ext uri="{BB962C8B-B14F-4D97-AF65-F5344CB8AC3E}">
        <p14:creationId xmlns:p14="http://schemas.microsoft.com/office/powerpoint/2010/main" val="2636812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6679" y="609600"/>
            <a:ext cx="2768928" cy="2546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81856"/>
            <a:ext cx="2553466" cy="2348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81000" y="2730500"/>
            <a:ext cx="6134866" cy="5543056"/>
          </a:xfrm>
          <a:prstGeom prst="rect">
            <a:avLst/>
          </a:prstGeom>
        </p:spPr>
        <p:txBody>
          <a:bodyPr wrap="square">
            <a:spAutoFit/>
          </a:bodyPr>
          <a:lstStyle/>
          <a:p>
            <a:pPr>
              <a:lnSpc>
                <a:spcPct val="115000"/>
              </a:lnSpc>
              <a:spcAft>
                <a:spcPts val="1000"/>
              </a:spcAft>
            </a:pPr>
            <a:r>
              <a:rPr lang="en-US" sz="4400" b="1" dirty="0">
                <a:ea typeface="Times New Roman"/>
                <a:cs typeface="Times New Roman"/>
              </a:rPr>
              <a:t>Scientists catch you for research.  They put a tiny band on your forearm and let you go.  Tie a piece of flagging around your wrist.  Move ahead 2 stations.</a:t>
            </a:r>
          </a:p>
        </p:txBody>
      </p:sp>
      <p:sp>
        <p:nvSpPr>
          <p:cNvPr id="3" name="Slide Number Placeholder 2"/>
          <p:cNvSpPr>
            <a:spLocks noGrp="1"/>
          </p:cNvSpPr>
          <p:nvPr>
            <p:ph type="sldNum" sz="quarter" idx="12"/>
          </p:nvPr>
        </p:nvSpPr>
        <p:spPr/>
        <p:txBody>
          <a:bodyPr/>
          <a:lstStyle/>
          <a:p>
            <a:fld id="{F669840B-C183-4D01-A028-AF4B3BD84B2F}" type="slidenum">
              <a:rPr lang="en-US" smtClean="0"/>
              <a:t>8</a:t>
            </a:fld>
            <a:endParaRPr lang="en-US"/>
          </a:p>
        </p:txBody>
      </p:sp>
    </p:spTree>
    <p:extLst>
      <p:ext uri="{BB962C8B-B14F-4D97-AF65-F5344CB8AC3E}">
        <p14:creationId xmlns:p14="http://schemas.microsoft.com/office/powerpoint/2010/main" val="2198843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 y="261938"/>
            <a:ext cx="6578600" cy="862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352657"/>
            <a:ext cx="2057400" cy="1892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076" y="381000"/>
            <a:ext cx="2245601" cy="2065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24076" y="2362059"/>
            <a:ext cx="5812221" cy="6463308"/>
          </a:xfrm>
          <a:prstGeom prst="rect">
            <a:avLst/>
          </a:prstGeom>
        </p:spPr>
        <p:txBody>
          <a:bodyPr wrap="square">
            <a:spAutoFit/>
          </a:bodyPr>
          <a:lstStyle/>
          <a:p>
            <a:pPr>
              <a:lnSpc>
                <a:spcPct val="115000"/>
              </a:lnSpc>
              <a:spcAft>
                <a:spcPts val="1000"/>
              </a:spcAft>
            </a:pPr>
            <a:r>
              <a:rPr lang="en-US" sz="4000" b="1" dirty="0">
                <a:ea typeface="Times New Roman"/>
                <a:cs typeface="Times New Roman"/>
              </a:rPr>
              <a:t>You get tangled in fishing line and can’t eat, drink, or fly.  A wildlife rehabilitator frees you from the line, feeds you, and lets you rest.  Hop on one leg in a circle, count to 25, then move ahead 4 stations.</a:t>
            </a:r>
          </a:p>
        </p:txBody>
      </p:sp>
      <p:sp>
        <p:nvSpPr>
          <p:cNvPr id="3" name="Slide Number Placeholder 2"/>
          <p:cNvSpPr>
            <a:spLocks noGrp="1"/>
          </p:cNvSpPr>
          <p:nvPr>
            <p:ph type="sldNum" sz="quarter" idx="12"/>
          </p:nvPr>
        </p:nvSpPr>
        <p:spPr/>
        <p:txBody>
          <a:bodyPr/>
          <a:lstStyle/>
          <a:p>
            <a:fld id="{F669840B-C183-4D01-A028-AF4B3BD84B2F}" type="slidenum">
              <a:rPr lang="en-US" smtClean="0"/>
              <a:t>9</a:t>
            </a:fld>
            <a:endParaRPr lang="en-US"/>
          </a:p>
        </p:txBody>
      </p:sp>
    </p:spTree>
    <p:extLst>
      <p:ext uri="{BB962C8B-B14F-4D97-AF65-F5344CB8AC3E}">
        <p14:creationId xmlns:p14="http://schemas.microsoft.com/office/powerpoint/2010/main" val="1009701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32D16110423E409CCEC63BE2084335" ma:contentTypeVersion="13" ma:contentTypeDescription="Create a new document." ma:contentTypeScope="" ma:versionID="10bc09dba1eae1ab65c95e19f33b72a4">
  <xsd:schema xmlns:xsd="http://www.w3.org/2001/XMLSchema" xmlns:xs="http://www.w3.org/2001/XMLSchema" xmlns:p="http://schemas.microsoft.com/office/2006/metadata/properties" xmlns:ns3="ffb9d3f4-67fa-44a3-a3bc-eb4c66187a75" xmlns:ns4="62131ef5-0910-4008-b579-b8d859c422a7" targetNamespace="http://schemas.microsoft.com/office/2006/metadata/properties" ma:root="true" ma:fieldsID="3980b4346ac3b52f7ad543f27def2d3a" ns3:_="" ns4:_="">
    <xsd:import namespace="ffb9d3f4-67fa-44a3-a3bc-eb4c66187a75"/>
    <xsd:import namespace="62131ef5-0910-4008-b579-b8d859c422a7"/>
    <xsd:element name="properties">
      <xsd:complexType>
        <xsd:sequence>
          <xsd:element name="documentManagement">
            <xsd:complexType>
              <xsd:all>
                <xsd:element ref="ns3:MediaServiceMetadata" minOccurs="0"/>
                <xsd:element ref="ns3:MediaServiceFastMetadata" minOccurs="0"/>
                <xsd:element ref="ns3:MediaServiceAutoTags" minOccurs="0"/>
                <xsd:element ref="ns4:SharedWithUsers" minOccurs="0"/>
                <xsd:element ref="ns4:SharedWithDetails" minOccurs="0"/>
                <xsd:element ref="ns4:SharingHintHash" minOccurs="0"/>
                <xsd:element ref="ns3:MediaServiceAutoKeyPoints" minOccurs="0"/>
                <xsd:element ref="ns3:MediaServiceKeyPoint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b9d3f4-67fa-44a3-a3bc-eb4c66187a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131ef5-0910-4008-b579-b8d859c422a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A928AE0-5230-484F-B2CE-DE245CF2F9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b9d3f4-67fa-44a3-a3bc-eb4c66187a75"/>
    <ds:schemaRef ds:uri="62131ef5-0910-4008-b579-b8d859c422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F19B566-B31F-4D12-A9F8-02642B1D04AA}">
  <ds:schemaRefs>
    <ds:schemaRef ds:uri="http://schemas.microsoft.com/sharepoint/v3/contenttype/forms"/>
  </ds:schemaRefs>
</ds:datastoreItem>
</file>

<file path=customXml/itemProps3.xml><?xml version="1.0" encoding="utf-8"?>
<ds:datastoreItem xmlns:ds="http://schemas.openxmlformats.org/officeDocument/2006/customXml" ds:itemID="{B294B626-137B-4476-BAC4-3EFD7068C209}">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315</TotalTime>
  <Words>996</Words>
  <Application>Microsoft Office PowerPoint</Application>
  <PresentationFormat>On-screen Show (4:3)</PresentationFormat>
  <Paragraphs>71</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Department of Fish and Game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ladams</dc:creator>
  <cp:lastModifiedBy>Marc LeFebre</cp:lastModifiedBy>
  <cp:revision>26</cp:revision>
  <cp:lastPrinted>2015-06-16T00:10:40Z</cp:lastPrinted>
  <dcterms:created xsi:type="dcterms:W3CDTF">2015-06-15T16:12:05Z</dcterms:created>
  <dcterms:modified xsi:type="dcterms:W3CDTF">2020-10-05T22:03:58Z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0x0101006332D16110423E409CCEC63BE2084335</vt:lpwstr>
  </property>
</Properties>
</file>