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5"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5143500" type="screen16x9"/>
  <p:notesSz cx="7023100" cy="9309100"/>
  <p:embeddedFontLst>
    <p:embeddedFont>
      <p:font typeface="Trebuchet MS" panose="020B0603020202020204" pitchFamily="34" charset="0"/>
      <p:regular r:id="rId29"/>
      <p:bold r:id="rId30"/>
      <p:italic r:id="rId31"/>
      <p:boldItalic r:id="rId32"/>
    </p:embeddedFont>
    <p:embeddedFont>
      <p:font typeface="Open Sans" panose="020B0606030504020204" pitchFamily="34" charset="0"/>
      <p:regular r:id="rId33"/>
      <p:bold r:id="rId34"/>
      <p:italic r:id="rId35"/>
    </p:embeddedFont>
    <p:embeddedFont>
      <p:font typeface="PT Sans Narrow" panose="020B0604020202020204" charset="0"/>
      <p:regular r:id="rId36"/>
      <p:bold r:id="rId37"/>
    </p:embeddedFont>
    <p:embeddedFont>
      <p:font typeface="Bree Serif" panose="020B0604020202020204" charset="0"/>
      <p:regular r:id="rId38"/>
    </p:embeddedFont>
    <p:embeddedFont>
      <p:font typeface="Calibri" panose="020F0502020204030204" pitchFamily="34" charset="0"/>
      <p:regular r:id="rId39"/>
      <p:bold r:id="rId40"/>
      <p:italic r:id="rId41"/>
      <p:boldItalic r:id="rId42"/>
    </p:embeddedFont>
    <p:embeddedFont>
      <p:font typeface="Pacifico" panose="020B0604020202020204" charset="0"/>
      <p:regular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490" y="6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2310" y="4421823"/>
            <a:ext cx="5618480" cy="4189095"/>
          </a:xfrm>
          <a:prstGeom prst="rect">
            <a:avLst/>
          </a:prstGeom>
          <a:noFill/>
          <a:ln>
            <a:noFill/>
          </a:ln>
        </p:spPr>
        <p:txBody>
          <a:bodyPr spcFirstLastPara="1" wrap="square" lIns="92575" tIns="92575" rIns="92575" bIns="92575" anchor="t" anchorCtr="0"/>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60070324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1: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 name="Google Shape;46;p1:notes"/>
          <p:cNvSpPr txBox="1">
            <a:spLocks noGrp="1"/>
          </p:cNvSpPr>
          <p:nvPr>
            <p:ph type="body" idx="1"/>
          </p:nvPr>
        </p:nvSpPr>
        <p:spPr>
          <a:xfrm>
            <a:off x="702310" y="4421823"/>
            <a:ext cx="5618480" cy="4189095"/>
          </a:xfrm>
          <a:prstGeom prst="rect">
            <a:avLst/>
          </a:prstGeom>
          <a:noFill/>
          <a:ln>
            <a:noFill/>
          </a:ln>
        </p:spPr>
        <p:txBody>
          <a:bodyPr spcFirstLastPara="1" wrap="square" lIns="92575" tIns="92575" rIns="92575" bIns="925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4132058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7:notes"/>
          <p:cNvSpPr txBox="1">
            <a:spLocks noGrp="1"/>
          </p:cNvSpPr>
          <p:nvPr>
            <p:ph type="body" idx="1"/>
          </p:nvPr>
        </p:nvSpPr>
        <p:spPr>
          <a:xfrm>
            <a:off x="702310" y="4421823"/>
            <a:ext cx="5618480" cy="4189095"/>
          </a:xfrm>
          <a:prstGeom prst="rect">
            <a:avLst/>
          </a:prstGeom>
        </p:spPr>
        <p:txBody>
          <a:bodyPr spcFirstLastPara="1" wrap="square" lIns="92575" tIns="92575" rIns="92575" bIns="92575" anchor="t" anchorCtr="0">
            <a:noAutofit/>
          </a:bodyPr>
          <a:lstStyle/>
          <a:p>
            <a:pPr marL="0" lvl="0" indent="0" algn="l" rtl="0">
              <a:spcBef>
                <a:spcPts val="0"/>
              </a:spcBef>
              <a:spcAft>
                <a:spcPts val="0"/>
              </a:spcAft>
              <a:buNone/>
            </a:pPr>
            <a:endParaRPr/>
          </a:p>
        </p:txBody>
      </p:sp>
      <p:sp>
        <p:nvSpPr>
          <p:cNvPr id="116" name="Google Shape;116;p7: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9107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8:notes"/>
          <p:cNvSpPr txBox="1">
            <a:spLocks noGrp="1"/>
          </p:cNvSpPr>
          <p:nvPr>
            <p:ph type="body" idx="1"/>
          </p:nvPr>
        </p:nvSpPr>
        <p:spPr>
          <a:xfrm>
            <a:off x="702310" y="4421823"/>
            <a:ext cx="5618480" cy="4189095"/>
          </a:xfrm>
          <a:prstGeom prst="rect">
            <a:avLst/>
          </a:prstGeom>
        </p:spPr>
        <p:txBody>
          <a:bodyPr spcFirstLastPara="1" wrap="square" lIns="92575" tIns="92575" rIns="92575" bIns="92575" anchor="t" anchorCtr="0">
            <a:noAutofit/>
          </a:bodyPr>
          <a:lstStyle/>
          <a:p>
            <a:pPr marL="0" lvl="0" indent="0" algn="l" rtl="0">
              <a:spcBef>
                <a:spcPts val="0"/>
              </a:spcBef>
              <a:spcAft>
                <a:spcPts val="0"/>
              </a:spcAft>
              <a:buNone/>
            </a:pPr>
            <a:endParaRPr/>
          </a:p>
        </p:txBody>
      </p:sp>
      <p:sp>
        <p:nvSpPr>
          <p:cNvPr id="124" name="Google Shape;124;p8: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0199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9: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 name="Google Shape;132;p9:notes"/>
          <p:cNvSpPr txBox="1">
            <a:spLocks noGrp="1"/>
          </p:cNvSpPr>
          <p:nvPr>
            <p:ph type="body" idx="1"/>
          </p:nvPr>
        </p:nvSpPr>
        <p:spPr>
          <a:xfrm>
            <a:off x="702310" y="4421823"/>
            <a:ext cx="5618480" cy="4189095"/>
          </a:xfrm>
          <a:prstGeom prst="rect">
            <a:avLst/>
          </a:prstGeom>
          <a:noFill/>
          <a:ln>
            <a:noFill/>
          </a:ln>
        </p:spPr>
        <p:txBody>
          <a:bodyPr spcFirstLastPara="1" wrap="square" lIns="92575" tIns="92575" rIns="92575" bIns="925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6307228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0:notes"/>
          <p:cNvSpPr txBox="1">
            <a:spLocks noGrp="1"/>
          </p:cNvSpPr>
          <p:nvPr>
            <p:ph type="body" idx="1"/>
          </p:nvPr>
        </p:nvSpPr>
        <p:spPr>
          <a:xfrm>
            <a:off x="702310" y="4421823"/>
            <a:ext cx="5618480" cy="4189095"/>
          </a:xfrm>
          <a:prstGeom prst="rect">
            <a:avLst/>
          </a:prstGeom>
        </p:spPr>
        <p:txBody>
          <a:bodyPr spcFirstLastPara="1" wrap="square" lIns="92575" tIns="92575" rIns="92575" bIns="92575" anchor="t" anchorCtr="0">
            <a:noAutofit/>
          </a:bodyPr>
          <a:lstStyle/>
          <a:p>
            <a:pPr marL="0" lvl="0" indent="0" algn="l" rtl="0">
              <a:spcBef>
                <a:spcPts val="0"/>
              </a:spcBef>
              <a:spcAft>
                <a:spcPts val="0"/>
              </a:spcAft>
              <a:buNone/>
            </a:pPr>
            <a:endParaRPr/>
          </a:p>
        </p:txBody>
      </p:sp>
      <p:sp>
        <p:nvSpPr>
          <p:cNvPr id="142" name="Google Shape;142;p10: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94015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1:notes"/>
          <p:cNvSpPr txBox="1">
            <a:spLocks noGrp="1"/>
          </p:cNvSpPr>
          <p:nvPr>
            <p:ph type="body" idx="1"/>
          </p:nvPr>
        </p:nvSpPr>
        <p:spPr>
          <a:xfrm>
            <a:off x="702310" y="4421823"/>
            <a:ext cx="5618480" cy="4189095"/>
          </a:xfrm>
          <a:prstGeom prst="rect">
            <a:avLst/>
          </a:prstGeom>
        </p:spPr>
        <p:txBody>
          <a:bodyPr spcFirstLastPara="1" wrap="square" lIns="92575" tIns="92575" rIns="92575" bIns="92575" anchor="t" anchorCtr="0">
            <a:noAutofit/>
          </a:bodyPr>
          <a:lstStyle/>
          <a:p>
            <a:pPr marL="0" lvl="0" indent="0" algn="l" rtl="0">
              <a:spcBef>
                <a:spcPts val="0"/>
              </a:spcBef>
              <a:spcAft>
                <a:spcPts val="0"/>
              </a:spcAft>
              <a:buNone/>
            </a:pPr>
            <a:endParaRPr/>
          </a:p>
        </p:txBody>
      </p:sp>
      <p:sp>
        <p:nvSpPr>
          <p:cNvPr id="149" name="Google Shape;149;p11: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31199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2:notes"/>
          <p:cNvSpPr txBox="1">
            <a:spLocks noGrp="1"/>
          </p:cNvSpPr>
          <p:nvPr>
            <p:ph type="body" idx="1"/>
          </p:nvPr>
        </p:nvSpPr>
        <p:spPr>
          <a:xfrm>
            <a:off x="702310" y="4421823"/>
            <a:ext cx="5618480" cy="4189095"/>
          </a:xfrm>
          <a:prstGeom prst="rect">
            <a:avLst/>
          </a:prstGeom>
        </p:spPr>
        <p:txBody>
          <a:bodyPr spcFirstLastPara="1" wrap="square" lIns="92575" tIns="92575" rIns="92575" bIns="92575" anchor="t" anchorCtr="0">
            <a:noAutofit/>
          </a:bodyPr>
          <a:lstStyle/>
          <a:p>
            <a:pPr marL="0" lvl="0" indent="0" algn="l" rtl="0">
              <a:spcBef>
                <a:spcPts val="0"/>
              </a:spcBef>
              <a:spcAft>
                <a:spcPts val="0"/>
              </a:spcAft>
              <a:buNone/>
            </a:pPr>
            <a:endParaRPr/>
          </a:p>
        </p:txBody>
      </p:sp>
      <p:sp>
        <p:nvSpPr>
          <p:cNvPr id="156" name="Google Shape;156;p12: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20240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42cd1348cc_0_35: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42cd1348cc_0_35:notes"/>
          <p:cNvSpPr txBox="1">
            <a:spLocks noGrp="1"/>
          </p:cNvSpPr>
          <p:nvPr>
            <p:ph type="body" idx="1"/>
          </p:nvPr>
        </p:nvSpPr>
        <p:spPr>
          <a:xfrm>
            <a:off x="702310" y="4421823"/>
            <a:ext cx="5618400" cy="4189200"/>
          </a:xfrm>
          <a:prstGeom prst="rect">
            <a:avLst/>
          </a:prstGeom>
        </p:spPr>
        <p:txBody>
          <a:bodyPr spcFirstLastPara="1" wrap="square" lIns="92575" tIns="92575" rIns="92575" bIns="9257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71189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3:notes"/>
          <p:cNvSpPr txBox="1">
            <a:spLocks noGrp="1"/>
          </p:cNvSpPr>
          <p:nvPr>
            <p:ph type="body" idx="1"/>
          </p:nvPr>
        </p:nvSpPr>
        <p:spPr>
          <a:xfrm>
            <a:off x="702310" y="4421823"/>
            <a:ext cx="5618480" cy="4189095"/>
          </a:xfrm>
          <a:prstGeom prst="rect">
            <a:avLst/>
          </a:prstGeom>
        </p:spPr>
        <p:txBody>
          <a:bodyPr spcFirstLastPara="1" wrap="square" lIns="92575" tIns="92575" rIns="92575" bIns="92575" anchor="t" anchorCtr="0">
            <a:noAutofit/>
          </a:bodyPr>
          <a:lstStyle/>
          <a:p>
            <a:pPr marL="0" lvl="0" indent="0" algn="l" rtl="0">
              <a:spcBef>
                <a:spcPts val="0"/>
              </a:spcBef>
              <a:spcAft>
                <a:spcPts val="0"/>
              </a:spcAft>
              <a:buNone/>
            </a:pPr>
            <a:endParaRPr/>
          </a:p>
        </p:txBody>
      </p:sp>
      <p:sp>
        <p:nvSpPr>
          <p:cNvPr id="172" name="Google Shape;172;p13: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69582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4:notes"/>
          <p:cNvSpPr txBox="1">
            <a:spLocks noGrp="1"/>
          </p:cNvSpPr>
          <p:nvPr>
            <p:ph type="body" idx="1"/>
          </p:nvPr>
        </p:nvSpPr>
        <p:spPr>
          <a:xfrm>
            <a:off x="702310" y="4421823"/>
            <a:ext cx="5618480" cy="4189095"/>
          </a:xfrm>
          <a:prstGeom prst="rect">
            <a:avLst/>
          </a:prstGeom>
        </p:spPr>
        <p:txBody>
          <a:bodyPr spcFirstLastPara="1" wrap="square" lIns="92575" tIns="92575" rIns="92575" bIns="92575" anchor="t" anchorCtr="0">
            <a:noAutofit/>
          </a:bodyPr>
          <a:lstStyle/>
          <a:p>
            <a:pPr marL="0" lvl="0" indent="0" algn="l" rtl="0">
              <a:spcBef>
                <a:spcPts val="0"/>
              </a:spcBef>
              <a:spcAft>
                <a:spcPts val="0"/>
              </a:spcAft>
              <a:buNone/>
            </a:pPr>
            <a:endParaRPr/>
          </a:p>
        </p:txBody>
      </p:sp>
      <p:sp>
        <p:nvSpPr>
          <p:cNvPr id="179" name="Google Shape;179;p14: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896221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5:notes"/>
          <p:cNvSpPr txBox="1">
            <a:spLocks noGrp="1"/>
          </p:cNvSpPr>
          <p:nvPr>
            <p:ph type="body" idx="1"/>
          </p:nvPr>
        </p:nvSpPr>
        <p:spPr>
          <a:xfrm>
            <a:off x="702310" y="4421823"/>
            <a:ext cx="5618480" cy="4189095"/>
          </a:xfrm>
          <a:prstGeom prst="rect">
            <a:avLst/>
          </a:prstGeom>
        </p:spPr>
        <p:txBody>
          <a:bodyPr spcFirstLastPara="1" wrap="square" lIns="92575" tIns="92575" rIns="92575" bIns="92575" anchor="t" anchorCtr="0">
            <a:noAutofit/>
          </a:bodyPr>
          <a:lstStyle/>
          <a:p>
            <a:pPr marL="0" lvl="0" indent="0" algn="l" rtl="0">
              <a:spcBef>
                <a:spcPts val="0"/>
              </a:spcBef>
              <a:spcAft>
                <a:spcPts val="0"/>
              </a:spcAft>
              <a:buNone/>
            </a:pPr>
            <a:endParaRPr/>
          </a:p>
        </p:txBody>
      </p:sp>
      <p:sp>
        <p:nvSpPr>
          <p:cNvPr id="185" name="Google Shape;185;p15: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4835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g429b2ed286_0_24:notes"/>
          <p:cNvSpPr txBox="1">
            <a:spLocks noGrp="1"/>
          </p:cNvSpPr>
          <p:nvPr>
            <p:ph type="body" idx="1"/>
          </p:nvPr>
        </p:nvSpPr>
        <p:spPr>
          <a:xfrm>
            <a:off x="702310" y="4421823"/>
            <a:ext cx="5618400" cy="4189200"/>
          </a:xfrm>
          <a:prstGeom prst="rect">
            <a:avLst/>
          </a:prstGeom>
        </p:spPr>
        <p:txBody>
          <a:bodyPr spcFirstLastPara="1" wrap="square" lIns="92575" tIns="92575" rIns="92575" bIns="92575" anchor="t" anchorCtr="0">
            <a:noAutofit/>
          </a:bodyPr>
          <a:lstStyle/>
          <a:p>
            <a:pPr marL="0" lvl="0" indent="0" algn="l" rtl="0">
              <a:spcBef>
                <a:spcPts val="0"/>
              </a:spcBef>
              <a:spcAft>
                <a:spcPts val="0"/>
              </a:spcAft>
              <a:buNone/>
            </a:pPr>
            <a:endParaRPr/>
          </a:p>
        </p:txBody>
      </p:sp>
      <p:sp>
        <p:nvSpPr>
          <p:cNvPr id="55" name="Google Shape;55;g429b2ed286_0_24: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7132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6: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 name="Google Shape;191;p16:notes"/>
          <p:cNvSpPr txBox="1">
            <a:spLocks noGrp="1"/>
          </p:cNvSpPr>
          <p:nvPr>
            <p:ph type="body" idx="1"/>
          </p:nvPr>
        </p:nvSpPr>
        <p:spPr>
          <a:xfrm>
            <a:off x="702310" y="4421823"/>
            <a:ext cx="5618480" cy="4189095"/>
          </a:xfrm>
          <a:prstGeom prst="rect">
            <a:avLst/>
          </a:prstGeom>
          <a:noFill/>
          <a:ln>
            <a:noFill/>
          </a:ln>
        </p:spPr>
        <p:txBody>
          <a:bodyPr spcFirstLastPara="1" wrap="square" lIns="92575" tIns="92575" rIns="92575" bIns="925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7972504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7:notes"/>
          <p:cNvSpPr txBox="1">
            <a:spLocks noGrp="1"/>
          </p:cNvSpPr>
          <p:nvPr>
            <p:ph type="body" idx="1"/>
          </p:nvPr>
        </p:nvSpPr>
        <p:spPr>
          <a:xfrm>
            <a:off x="702310" y="4421823"/>
            <a:ext cx="5618480" cy="4189095"/>
          </a:xfrm>
          <a:prstGeom prst="rect">
            <a:avLst/>
          </a:prstGeom>
        </p:spPr>
        <p:txBody>
          <a:bodyPr spcFirstLastPara="1" wrap="square" lIns="92575" tIns="92575" rIns="92575" bIns="92575" anchor="t" anchorCtr="0">
            <a:noAutofit/>
          </a:bodyPr>
          <a:lstStyle/>
          <a:p>
            <a:pPr marL="0" lvl="0" indent="0" algn="l" rtl="0">
              <a:spcBef>
                <a:spcPts val="0"/>
              </a:spcBef>
              <a:spcAft>
                <a:spcPts val="0"/>
              </a:spcAft>
              <a:buNone/>
            </a:pPr>
            <a:endParaRPr/>
          </a:p>
        </p:txBody>
      </p:sp>
      <p:sp>
        <p:nvSpPr>
          <p:cNvPr id="200" name="Google Shape;200;p17: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59506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42cd1348cc_0_42: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42cd1348cc_0_42:notes"/>
          <p:cNvSpPr txBox="1">
            <a:spLocks noGrp="1"/>
          </p:cNvSpPr>
          <p:nvPr>
            <p:ph type="body" idx="1"/>
          </p:nvPr>
        </p:nvSpPr>
        <p:spPr>
          <a:xfrm>
            <a:off x="702310" y="4421823"/>
            <a:ext cx="5618400" cy="4189200"/>
          </a:xfrm>
          <a:prstGeom prst="rect">
            <a:avLst/>
          </a:prstGeom>
        </p:spPr>
        <p:txBody>
          <a:bodyPr spcFirstLastPara="1" wrap="square" lIns="92575" tIns="92575" rIns="92575" bIns="9257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25718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8:notes"/>
          <p:cNvSpPr txBox="1">
            <a:spLocks noGrp="1"/>
          </p:cNvSpPr>
          <p:nvPr>
            <p:ph type="body" idx="1"/>
          </p:nvPr>
        </p:nvSpPr>
        <p:spPr>
          <a:xfrm>
            <a:off x="702310" y="4421823"/>
            <a:ext cx="5618480" cy="4189095"/>
          </a:xfrm>
          <a:prstGeom prst="rect">
            <a:avLst/>
          </a:prstGeom>
        </p:spPr>
        <p:txBody>
          <a:bodyPr spcFirstLastPara="1" wrap="square" lIns="92575" tIns="92575" rIns="92575" bIns="92575" anchor="t" anchorCtr="0">
            <a:noAutofit/>
          </a:bodyPr>
          <a:lstStyle/>
          <a:p>
            <a:pPr marL="0" lvl="0" indent="0" algn="l" rtl="0">
              <a:spcBef>
                <a:spcPts val="0"/>
              </a:spcBef>
              <a:spcAft>
                <a:spcPts val="0"/>
              </a:spcAft>
              <a:buNone/>
            </a:pPr>
            <a:endParaRPr/>
          </a:p>
        </p:txBody>
      </p:sp>
      <p:sp>
        <p:nvSpPr>
          <p:cNvPr id="215" name="Google Shape;215;p18: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11800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9:notes"/>
          <p:cNvSpPr txBox="1">
            <a:spLocks noGrp="1"/>
          </p:cNvSpPr>
          <p:nvPr>
            <p:ph type="body" idx="1"/>
          </p:nvPr>
        </p:nvSpPr>
        <p:spPr>
          <a:xfrm>
            <a:off x="702310" y="4421823"/>
            <a:ext cx="5618480" cy="4189095"/>
          </a:xfrm>
          <a:prstGeom prst="rect">
            <a:avLst/>
          </a:prstGeom>
        </p:spPr>
        <p:txBody>
          <a:bodyPr spcFirstLastPara="1" wrap="square" lIns="92575" tIns="92575" rIns="92575" bIns="92575" anchor="t" anchorCtr="0">
            <a:noAutofit/>
          </a:bodyPr>
          <a:lstStyle/>
          <a:p>
            <a:pPr marL="0" lvl="0" indent="0" algn="l" rtl="0">
              <a:spcBef>
                <a:spcPts val="0"/>
              </a:spcBef>
              <a:spcAft>
                <a:spcPts val="0"/>
              </a:spcAft>
              <a:buNone/>
            </a:pPr>
            <a:endParaRPr/>
          </a:p>
        </p:txBody>
      </p:sp>
      <p:sp>
        <p:nvSpPr>
          <p:cNvPr id="221" name="Google Shape;221;p19: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513656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42cd1348cc_0_4:notes"/>
          <p:cNvSpPr txBox="1">
            <a:spLocks noGrp="1"/>
          </p:cNvSpPr>
          <p:nvPr>
            <p:ph type="body" idx="1"/>
          </p:nvPr>
        </p:nvSpPr>
        <p:spPr>
          <a:xfrm>
            <a:off x="702310" y="4421823"/>
            <a:ext cx="5618400" cy="4189200"/>
          </a:xfrm>
          <a:prstGeom prst="rect">
            <a:avLst/>
          </a:prstGeom>
        </p:spPr>
        <p:txBody>
          <a:bodyPr spcFirstLastPara="1" wrap="square" lIns="92575" tIns="92575" rIns="92575" bIns="92575" anchor="t" anchorCtr="0">
            <a:noAutofit/>
          </a:bodyPr>
          <a:lstStyle/>
          <a:p>
            <a:pPr marL="0" lvl="0" indent="0" algn="l" rtl="0">
              <a:spcBef>
                <a:spcPts val="0"/>
              </a:spcBef>
              <a:spcAft>
                <a:spcPts val="0"/>
              </a:spcAft>
              <a:buNone/>
            </a:pPr>
            <a:endParaRPr/>
          </a:p>
        </p:txBody>
      </p:sp>
      <p:sp>
        <p:nvSpPr>
          <p:cNvPr id="227" name="Google Shape;227;g42cd1348cc_0_4: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18642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42cd1348cc_0_15:notes"/>
          <p:cNvSpPr txBox="1">
            <a:spLocks noGrp="1"/>
          </p:cNvSpPr>
          <p:nvPr>
            <p:ph type="body" idx="1"/>
          </p:nvPr>
        </p:nvSpPr>
        <p:spPr>
          <a:xfrm>
            <a:off x="702310" y="4421823"/>
            <a:ext cx="5618400" cy="4189200"/>
          </a:xfrm>
          <a:prstGeom prst="rect">
            <a:avLst/>
          </a:prstGeom>
        </p:spPr>
        <p:txBody>
          <a:bodyPr spcFirstLastPara="1" wrap="square" lIns="92575" tIns="92575" rIns="92575" bIns="92575" anchor="t" anchorCtr="0">
            <a:noAutofit/>
          </a:bodyPr>
          <a:lstStyle/>
          <a:p>
            <a:pPr marL="0" lvl="0" indent="0" algn="l" rtl="0">
              <a:spcBef>
                <a:spcPts val="0"/>
              </a:spcBef>
              <a:spcAft>
                <a:spcPts val="0"/>
              </a:spcAft>
              <a:buNone/>
            </a:pPr>
            <a:endParaRPr/>
          </a:p>
        </p:txBody>
      </p:sp>
      <p:sp>
        <p:nvSpPr>
          <p:cNvPr id="235" name="Google Shape;235;g42cd1348cc_0_15: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8539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2:notes"/>
          <p:cNvSpPr txBox="1">
            <a:spLocks noGrp="1"/>
          </p:cNvSpPr>
          <p:nvPr>
            <p:ph type="body" idx="1"/>
          </p:nvPr>
        </p:nvSpPr>
        <p:spPr>
          <a:xfrm>
            <a:off x="702310" y="4421823"/>
            <a:ext cx="5618480" cy="4189095"/>
          </a:xfrm>
          <a:prstGeom prst="rect">
            <a:avLst/>
          </a:prstGeom>
        </p:spPr>
        <p:txBody>
          <a:bodyPr spcFirstLastPara="1" wrap="square" lIns="92575" tIns="92575" rIns="92575" bIns="92575" anchor="t" anchorCtr="0">
            <a:noAutofit/>
          </a:bodyPr>
          <a:lstStyle/>
          <a:p>
            <a:pPr marL="0" lvl="0" indent="0" algn="l" rtl="0">
              <a:spcBef>
                <a:spcPts val="0"/>
              </a:spcBef>
              <a:spcAft>
                <a:spcPts val="0"/>
              </a:spcAft>
              <a:buNone/>
            </a:pPr>
            <a:endParaRPr/>
          </a:p>
        </p:txBody>
      </p:sp>
      <p:sp>
        <p:nvSpPr>
          <p:cNvPr id="64" name="Google Shape;64;p2: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3151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3:notes"/>
          <p:cNvSpPr txBox="1">
            <a:spLocks noGrp="1"/>
          </p:cNvSpPr>
          <p:nvPr>
            <p:ph type="body" idx="1"/>
          </p:nvPr>
        </p:nvSpPr>
        <p:spPr>
          <a:xfrm>
            <a:off x="702310" y="4421823"/>
            <a:ext cx="5618480" cy="4189095"/>
          </a:xfrm>
          <a:prstGeom prst="rect">
            <a:avLst/>
          </a:prstGeom>
        </p:spPr>
        <p:txBody>
          <a:bodyPr spcFirstLastPara="1" wrap="square" lIns="92575" tIns="92575" rIns="92575" bIns="92575" anchor="t" anchorCtr="0">
            <a:noAutofit/>
          </a:bodyPr>
          <a:lstStyle/>
          <a:p>
            <a:pPr marL="0" lvl="0" indent="0" algn="l" rtl="0">
              <a:spcBef>
                <a:spcPts val="0"/>
              </a:spcBef>
              <a:spcAft>
                <a:spcPts val="0"/>
              </a:spcAft>
              <a:buNone/>
            </a:pPr>
            <a:endParaRPr/>
          </a:p>
        </p:txBody>
      </p:sp>
      <p:sp>
        <p:nvSpPr>
          <p:cNvPr id="70" name="Google Shape;70;p3: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448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42cd1348cc_0_56: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42cd1348cc_0_56:notes"/>
          <p:cNvSpPr txBox="1">
            <a:spLocks noGrp="1"/>
          </p:cNvSpPr>
          <p:nvPr>
            <p:ph type="body" idx="1"/>
          </p:nvPr>
        </p:nvSpPr>
        <p:spPr>
          <a:xfrm>
            <a:off x="702310" y="4421823"/>
            <a:ext cx="5618400" cy="4189200"/>
          </a:xfrm>
          <a:prstGeom prst="rect">
            <a:avLst/>
          </a:prstGeom>
        </p:spPr>
        <p:txBody>
          <a:bodyPr spcFirstLastPara="1" wrap="square" lIns="92575" tIns="92575" rIns="92575" bIns="9257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5131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4: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4:notes"/>
          <p:cNvSpPr txBox="1">
            <a:spLocks noGrp="1"/>
          </p:cNvSpPr>
          <p:nvPr>
            <p:ph type="body" idx="1"/>
          </p:nvPr>
        </p:nvSpPr>
        <p:spPr>
          <a:xfrm>
            <a:off x="702310" y="4421823"/>
            <a:ext cx="5618480" cy="4189095"/>
          </a:xfrm>
          <a:prstGeom prst="rect">
            <a:avLst/>
          </a:prstGeom>
          <a:noFill/>
          <a:ln>
            <a:noFill/>
          </a:ln>
        </p:spPr>
        <p:txBody>
          <a:bodyPr spcFirstLastPara="1" wrap="square" lIns="92575" tIns="92575" rIns="92575" bIns="925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528990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5: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5:notes"/>
          <p:cNvSpPr txBox="1">
            <a:spLocks noGrp="1"/>
          </p:cNvSpPr>
          <p:nvPr>
            <p:ph type="body" idx="1"/>
          </p:nvPr>
        </p:nvSpPr>
        <p:spPr>
          <a:xfrm>
            <a:off x="702310" y="4421823"/>
            <a:ext cx="5618480" cy="4189095"/>
          </a:xfrm>
          <a:prstGeom prst="rect">
            <a:avLst/>
          </a:prstGeom>
          <a:noFill/>
          <a:ln>
            <a:noFill/>
          </a:ln>
        </p:spPr>
        <p:txBody>
          <a:bodyPr spcFirstLastPara="1" wrap="square" lIns="92575" tIns="92575" rIns="92575" bIns="925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514930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42cd1348cc_0_25: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42cd1348cc_0_25:notes"/>
          <p:cNvSpPr txBox="1">
            <a:spLocks noGrp="1"/>
          </p:cNvSpPr>
          <p:nvPr>
            <p:ph type="body" idx="1"/>
          </p:nvPr>
        </p:nvSpPr>
        <p:spPr>
          <a:xfrm>
            <a:off x="702310" y="4421823"/>
            <a:ext cx="5618400" cy="4189200"/>
          </a:xfrm>
          <a:prstGeom prst="rect">
            <a:avLst/>
          </a:prstGeom>
        </p:spPr>
        <p:txBody>
          <a:bodyPr spcFirstLastPara="1" wrap="square" lIns="92575" tIns="92575" rIns="92575" bIns="9257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7726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6:notes"/>
          <p:cNvSpPr txBox="1">
            <a:spLocks noGrp="1"/>
          </p:cNvSpPr>
          <p:nvPr>
            <p:ph type="body" idx="1"/>
          </p:nvPr>
        </p:nvSpPr>
        <p:spPr>
          <a:xfrm>
            <a:off x="702310" y="4421823"/>
            <a:ext cx="5618480" cy="4189095"/>
          </a:xfrm>
          <a:prstGeom prst="rect">
            <a:avLst/>
          </a:prstGeom>
        </p:spPr>
        <p:txBody>
          <a:bodyPr spcFirstLastPara="1" wrap="square" lIns="92575" tIns="92575" rIns="92575" bIns="92575" anchor="t" anchorCtr="0">
            <a:noAutofit/>
          </a:bodyPr>
          <a:lstStyle/>
          <a:p>
            <a:pPr marL="0" lvl="0" indent="0" algn="l" rtl="0">
              <a:spcBef>
                <a:spcPts val="0"/>
              </a:spcBef>
              <a:spcAft>
                <a:spcPts val="0"/>
              </a:spcAft>
              <a:buNone/>
            </a:pPr>
            <a:endParaRPr/>
          </a:p>
        </p:txBody>
      </p:sp>
      <p:sp>
        <p:nvSpPr>
          <p:cNvPr id="108" name="Google Shape;108;p6: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8279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
          <p:cNvGrpSpPr/>
          <p:nvPr/>
        </p:nvGrpSpPr>
        <p:grpSpPr>
          <a:xfrm>
            <a:off x="1004144" y="1022025"/>
            <a:ext cx="7136669"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p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p2"/>
          <p:cNvGrpSpPr/>
          <p:nvPr/>
        </p:nvGrpSpPr>
        <p:grpSpPr>
          <a:xfrm>
            <a:off x="1004151" y="3969100"/>
            <a:ext cx="7136669" cy="152400"/>
            <a:chOff x="1346435" y="3969088"/>
            <a:chExt cx="6452100" cy="152400"/>
          </a:xfrm>
        </p:grpSpPr>
        <p:cxnSp>
          <p:nvCxnSpPr>
            <p:cNvPr id="16" name="Google Shape;16;p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p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p2"/>
          <p:cNvSpPr txBox="1">
            <a:spLocks noGrp="1"/>
          </p:cNvSpPr>
          <p:nvPr>
            <p:ph type="ctrTitle"/>
          </p:nvPr>
        </p:nvSpPr>
        <p:spPr>
          <a:xfrm>
            <a:off x="1004150" y="1751764"/>
            <a:ext cx="7136700" cy="10224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accent1"/>
              </a:buClr>
              <a:buSzPts val="5400"/>
              <a:buFont typeface="PT Sans Narrow"/>
              <a:buNone/>
              <a:defRPr sz="5400" b="1" i="0" u="none" strike="noStrike" cap="none">
                <a:solidFill>
                  <a:schemeClr val="accent1"/>
                </a:solidFill>
                <a:latin typeface="PT Sans Narrow"/>
                <a:ea typeface="PT Sans Narrow"/>
                <a:cs typeface="PT Sans Narrow"/>
                <a:sym typeface="PT Sans Narrow"/>
              </a:defRPr>
            </a:lvl1pPr>
            <a:lvl2pPr marR="0" lvl="1" algn="ctr" rtl="0">
              <a:lnSpc>
                <a:spcPct val="100000"/>
              </a:lnSpc>
              <a:spcBef>
                <a:spcPts val="0"/>
              </a:spcBef>
              <a:spcAft>
                <a:spcPts val="0"/>
              </a:spcAft>
              <a:buClr>
                <a:schemeClr val="accent1"/>
              </a:buClr>
              <a:buSzPts val="5400"/>
              <a:buFont typeface="PT Sans Narrow"/>
              <a:buNone/>
              <a:defRPr sz="5400" b="1" i="0" u="none" strike="noStrike" cap="none">
                <a:solidFill>
                  <a:schemeClr val="accent1"/>
                </a:solidFill>
                <a:latin typeface="PT Sans Narrow"/>
                <a:ea typeface="PT Sans Narrow"/>
                <a:cs typeface="PT Sans Narrow"/>
                <a:sym typeface="PT Sans Narrow"/>
              </a:defRPr>
            </a:lvl2pPr>
            <a:lvl3pPr marR="0" lvl="2" algn="ctr" rtl="0">
              <a:lnSpc>
                <a:spcPct val="100000"/>
              </a:lnSpc>
              <a:spcBef>
                <a:spcPts val="0"/>
              </a:spcBef>
              <a:spcAft>
                <a:spcPts val="0"/>
              </a:spcAft>
              <a:buClr>
                <a:schemeClr val="accent1"/>
              </a:buClr>
              <a:buSzPts val="5400"/>
              <a:buFont typeface="PT Sans Narrow"/>
              <a:buNone/>
              <a:defRPr sz="5400" b="1" i="0" u="none" strike="noStrike" cap="none">
                <a:solidFill>
                  <a:schemeClr val="accent1"/>
                </a:solidFill>
                <a:latin typeface="PT Sans Narrow"/>
                <a:ea typeface="PT Sans Narrow"/>
                <a:cs typeface="PT Sans Narrow"/>
                <a:sym typeface="PT Sans Narrow"/>
              </a:defRPr>
            </a:lvl3pPr>
            <a:lvl4pPr marR="0" lvl="3" algn="ctr" rtl="0">
              <a:lnSpc>
                <a:spcPct val="100000"/>
              </a:lnSpc>
              <a:spcBef>
                <a:spcPts val="0"/>
              </a:spcBef>
              <a:spcAft>
                <a:spcPts val="0"/>
              </a:spcAft>
              <a:buClr>
                <a:schemeClr val="accent1"/>
              </a:buClr>
              <a:buSzPts val="5400"/>
              <a:buFont typeface="PT Sans Narrow"/>
              <a:buNone/>
              <a:defRPr sz="5400" b="1" i="0" u="none" strike="noStrike" cap="none">
                <a:solidFill>
                  <a:schemeClr val="accent1"/>
                </a:solidFill>
                <a:latin typeface="PT Sans Narrow"/>
                <a:ea typeface="PT Sans Narrow"/>
                <a:cs typeface="PT Sans Narrow"/>
                <a:sym typeface="PT Sans Narrow"/>
              </a:defRPr>
            </a:lvl4pPr>
            <a:lvl5pPr marR="0" lvl="4" algn="ctr" rtl="0">
              <a:lnSpc>
                <a:spcPct val="100000"/>
              </a:lnSpc>
              <a:spcBef>
                <a:spcPts val="0"/>
              </a:spcBef>
              <a:spcAft>
                <a:spcPts val="0"/>
              </a:spcAft>
              <a:buClr>
                <a:schemeClr val="accent1"/>
              </a:buClr>
              <a:buSzPts val="5400"/>
              <a:buFont typeface="PT Sans Narrow"/>
              <a:buNone/>
              <a:defRPr sz="5400" b="1" i="0" u="none" strike="noStrike" cap="none">
                <a:solidFill>
                  <a:schemeClr val="accent1"/>
                </a:solidFill>
                <a:latin typeface="PT Sans Narrow"/>
                <a:ea typeface="PT Sans Narrow"/>
                <a:cs typeface="PT Sans Narrow"/>
                <a:sym typeface="PT Sans Narrow"/>
              </a:defRPr>
            </a:lvl5pPr>
            <a:lvl6pPr marR="0" lvl="5" algn="ctr" rtl="0">
              <a:lnSpc>
                <a:spcPct val="100000"/>
              </a:lnSpc>
              <a:spcBef>
                <a:spcPts val="0"/>
              </a:spcBef>
              <a:spcAft>
                <a:spcPts val="0"/>
              </a:spcAft>
              <a:buClr>
                <a:schemeClr val="accent1"/>
              </a:buClr>
              <a:buSzPts val="5400"/>
              <a:buFont typeface="PT Sans Narrow"/>
              <a:buNone/>
              <a:defRPr sz="5400" b="1" i="0" u="none" strike="noStrike" cap="none">
                <a:solidFill>
                  <a:schemeClr val="accent1"/>
                </a:solidFill>
                <a:latin typeface="PT Sans Narrow"/>
                <a:ea typeface="PT Sans Narrow"/>
                <a:cs typeface="PT Sans Narrow"/>
                <a:sym typeface="PT Sans Narrow"/>
              </a:defRPr>
            </a:lvl6pPr>
            <a:lvl7pPr marR="0" lvl="6" algn="ctr" rtl="0">
              <a:lnSpc>
                <a:spcPct val="100000"/>
              </a:lnSpc>
              <a:spcBef>
                <a:spcPts val="0"/>
              </a:spcBef>
              <a:spcAft>
                <a:spcPts val="0"/>
              </a:spcAft>
              <a:buClr>
                <a:schemeClr val="accent1"/>
              </a:buClr>
              <a:buSzPts val="5400"/>
              <a:buFont typeface="PT Sans Narrow"/>
              <a:buNone/>
              <a:defRPr sz="5400" b="1" i="0" u="none" strike="noStrike" cap="none">
                <a:solidFill>
                  <a:schemeClr val="accent1"/>
                </a:solidFill>
                <a:latin typeface="PT Sans Narrow"/>
                <a:ea typeface="PT Sans Narrow"/>
                <a:cs typeface="PT Sans Narrow"/>
                <a:sym typeface="PT Sans Narrow"/>
              </a:defRPr>
            </a:lvl7pPr>
            <a:lvl8pPr marR="0" lvl="7" algn="ctr" rtl="0">
              <a:lnSpc>
                <a:spcPct val="100000"/>
              </a:lnSpc>
              <a:spcBef>
                <a:spcPts val="0"/>
              </a:spcBef>
              <a:spcAft>
                <a:spcPts val="0"/>
              </a:spcAft>
              <a:buClr>
                <a:schemeClr val="accent1"/>
              </a:buClr>
              <a:buSzPts val="5400"/>
              <a:buFont typeface="PT Sans Narrow"/>
              <a:buNone/>
              <a:defRPr sz="5400" b="1" i="0" u="none" strike="noStrike" cap="none">
                <a:solidFill>
                  <a:schemeClr val="accent1"/>
                </a:solidFill>
                <a:latin typeface="PT Sans Narrow"/>
                <a:ea typeface="PT Sans Narrow"/>
                <a:cs typeface="PT Sans Narrow"/>
                <a:sym typeface="PT Sans Narrow"/>
              </a:defRPr>
            </a:lvl8pPr>
            <a:lvl9pPr marR="0" lvl="8" algn="ctr" rtl="0">
              <a:lnSpc>
                <a:spcPct val="100000"/>
              </a:lnSpc>
              <a:spcBef>
                <a:spcPts val="0"/>
              </a:spcBef>
              <a:spcAft>
                <a:spcPts val="0"/>
              </a:spcAft>
              <a:buClr>
                <a:schemeClr val="accent1"/>
              </a:buClr>
              <a:buSzPts val="5400"/>
              <a:buFont typeface="PT Sans Narrow"/>
              <a:buNone/>
              <a:defRPr sz="5400" b="1" i="0" u="none" strike="noStrike" cap="none">
                <a:solidFill>
                  <a:schemeClr val="accent1"/>
                </a:solidFill>
                <a:latin typeface="PT Sans Narrow"/>
                <a:ea typeface="PT Sans Narrow"/>
                <a:cs typeface="PT Sans Narrow"/>
                <a:sym typeface="PT Sans Narrow"/>
              </a:defRPr>
            </a:lvl9pPr>
          </a:lstStyle>
          <a:p>
            <a:endParaRPr/>
          </a:p>
        </p:txBody>
      </p:sp>
      <p:sp>
        <p:nvSpPr>
          <p:cNvPr id="19" name="Google Shape;19;p2"/>
          <p:cNvSpPr txBox="1">
            <a:spLocks noGrp="1"/>
          </p:cNvSpPr>
          <p:nvPr>
            <p:ph type="subTitle" idx="1"/>
          </p:nvPr>
        </p:nvSpPr>
        <p:spPr>
          <a:xfrm>
            <a:off x="2137225" y="2850039"/>
            <a:ext cx="4870500" cy="7926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chemeClr val="dk2"/>
              </a:buClr>
              <a:buSzPts val="2400"/>
              <a:buFont typeface="Open Sans"/>
              <a:buNone/>
              <a:defRPr sz="2400" b="0" i="0" u="none" strike="noStrike" cap="none">
                <a:solidFill>
                  <a:schemeClr val="dk2"/>
                </a:solidFill>
                <a:latin typeface="Open Sans"/>
                <a:ea typeface="Open Sans"/>
                <a:cs typeface="Open Sans"/>
                <a:sym typeface="Open Sans"/>
              </a:defRPr>
            </a:lvl1pPr>
            <a:lvl2pPr marR="0" lvl="1" algn="ctr" rtl="0">
              <a:lnSpc>
                <a:spcPct val="100000"/>
              </a:lnSpc>
              <a:spcBef>
                <a:spcPts val="0"/>
              </a:spcBef>
              <a:spcAft>
                <a:spcPts val="0"/>
              </a:spcAft>
              <a:buClr>
                <a:schemeClr val="dk2"/>
              </a:buClr>
              <a:buSzPts val="2400"/>
              <a:buFont typeface="Open Sans"/>
              <a:buNone/>
              <a:defRPr sz="2400" b="0" i="0" u="none" strike="noStrike" cap="none">
                <a:solidFill>
                  <a:schemeClr val="dk2"/>
                </a:solidFill>
                <a:latin typeface="Open Sans"/>
                <a:ea typeface="Open Sans"/>
                <a:cs typeface="Open Sans"/>
                <a:sym typeface="Open Sans"/>
              </a:defRPr>
            </a:lvl2pPr>
            <a:lvl3pPr marR="0" lvl="2" algn="ctr" rtl="0">
              <a:lnSpc>
                <a:spcPct val="100000"/>
              </a:lnSpc>
              <a:spcBef>
                <a:spcPts val="0"/>
              </a:spcBef>
              <a:spcAft>
                <a:spcPts val="0"/>
              </a:spcAft>
              <a:buClr>
                <a:schemeClr val="dk2"/>
              </a:buClr>
              <a:buSzPts val="2400"/>
              <a:buFont typeface="Open Sans"/>
              <a:buNone/>
              <a:defRPr sz="2400" b="0" i="0" u="none" strike="noStrike" cap="none">
                <a:solidFill>
                  <a:schemeClr val="dk2"/>
                </a:solidFill>
                <a:latin typeface="Open Sans"/>
                <a:ea typeface="Open Sans"/>
                <a:cs typeface="Open Sans"/>
                <a:sym typeface="Open Sans"/>
              </a:defRPr>
            </a:lvl3pPr>
            <a:lvl4pPr marR="0" lvl="3" algn="ctr" rtl="0">
              <a:lnSpc>
                <a:spcPct val="100000"/>
              </a:lnSpc>
              <a:spcBef>
                <a:spcPts val="0"/>
              </a:spcBef>
              <a:spcAft>
                <a:spcPts val="0"/>
              </a:spcAft>
              <a:buClr>
                <a:schemeClr val="dk2"/>
              </a:buClr>
              <a:buSzPts val="2400"/>
              <a:buFont typeface="Open Sans"/>
              <a:buNone/>
              <a:defRPr sz="2400" b="0" i="0" u="none" strike="noStrike" cap="none">
                <a:solidFill>
                  <a:schemeClr val="dk2"/>
                </a:solidFill>
                <a:latin typeface="Open Sans"/>
                <a:ea typeface="Open Sans"/>
                <a:cs typeface="Open Sans"/>
                <a:sym typeface="Open Sans"/>
              </a:defRPr>
            </a:lvl4pPr>
            <a:lvl5pPr marR="0" lvl="4" algn="ctr" rtl="0">
              <a:lnSpc>
                <a:spcPct val="100000"/>
              </a:lnSpc>
              <a:spcBef>
                <a:spcPts val="0"/>
              </a:spcBef>
              <a:spcAft>
                <a:spcPts val="0"/>
              </a:spcAft>
              <a:buClr>
                <a:schemeClr val="dk2"/>
              </a:buClr>
              <a:buSzPts val="2400"/>
              <a:buFont typeface="Open Sans"/>
              <a:buNone/>
              <a:defRPr sz="2400" b="0" i="0" u="none" strike="noStrike" cap="none">
                <a:solidFill>
                  <a:schemeClr val="dk2"/>
                </a:solidFill>
                <a:latin typeface="Open Sans"/>
                <a:ea typeface="Open Sans"/>
                <a:cs typeface="Open Sans"/>
                <a:sym typeface="Open Sans"/>
              </a:defRPr>
            </a:lvl5pPr>
            <a:lvl6pPr marR="0" lvl="5" algn="ctr" rtl="0">
              <a:lnSpc>
                <a:spcPct val="100000"/>
              </a:lnSpc>
              <a:spcBef>
                <a:spcPts val="0"/>
              </a:spcBef>
              <a:spcAft>
                <a:spcPts val="0"/>
              </a:spcAft>
              <a:buClr>
                <a:schemeClr val="dk2"/>
              </a:buClr>
              <a:buSzPts val="2400"/>
              <a:buFont typeface="Open Sans"/>
              <a:buNone/>
              <a:defRPr sz="2400" b="0" i="0" u="none" strike="noStrike" cap="none">
                <a:solidFill>
                  <a:schemeClr val="dk2"/>
                </a:solidFill>
                <a:latin typeface="Open Sans"/>
                <a:ea typeface="Open Sans"/>
                <a:cs typeface="Open Sans"/>
                <a:sym typeface="Open Sans"/>
              </a:defRPr>
            </a:lvl6pPr>
            <a:lvl7pPr marR="0" lvl="6" algn="ctr" rtl="0">
              <a:lnSpc>
                <a:spcPct val="100000"/>
              </a:lnSpc>
              <a:spcBef>
                <a:spcPts val="0"/>
              </a:spcBef>
              <a:spcAft>
                <a:spcPts val="0"/>
              </a:spcAft>
              <a:buClr>
                <a:schemeClr val="dk2"/>
              </a:buClr>
              <a:buSzPts val="2400"/>
              <a:buFont typeface="Open Sans"/>
              <a:buNone/>
              <a:defRPr sz="2400" b="0" i="0" u="none" strike="noStrike" cap="none">
                <a:solidFill>
                  <a:schemeClr val="dk2"/>
                </a:solidFill>
                <a:latin typeface="Open Sans"/>
                <a:ea typeface="Open Sans"/>
                <a:cs typeface="Open Sans"/>
                <a:sym typeface="Open Sans"/>
              </a:defRPr>
            </a:lvl7pPr>
            <a:lvl8pPr marR="0" lvl="7" algn="ctr" rtl="0">
              <a:lnSpc>
                <a:spcPct val="100000"/>
              </a:lnSpc>
              <a:spcBef>
                <a:spcPts val="0"/>
              </a:spcBef>
              <a:spcAft>
                <a:spcPts val="0"/>
              </a:spcAft>
              <a:buClr>
                <a:schemeClr val="dk2"/>
              </a:buClr>
              <a:buSzPts val="2400"/>
              <a:buFont typeface="Open Sans"/>
              <a:buNone/>
              <a:defRPr sz="2400" b="0" i="0" u="none" strike="noStrike" cap="none">
                <a:solidFill>
                  <a:schemeClr val="dk2"/>
                </a:solidFill>
                <a:latin typeface="Open Sans"/>
                <a:ea typeface="Open Sans"/>
                <a:cs typeface="Open Sans"/>
                <a:sym typeface="Open Sans"/>
              </a:defRPr>
            </a:lvl8pPr>
            <a:lvl9pPr marR="0" lvl="8" algn="ctr" rtl="0">
              <a:lnSpc>
                <a:spcPct val="100000"/>
              </a:lnSpc>
              <a:spcBef>
                <a:spcPts val="0"/>
              </a:spcBef>
              <a:spcAft>
                <a:spcPts val="0"/>
              </a:spcAft>
              <a:buClr>
                <a:schemeClr val="dk2"/>
              </a:buClr>
              <a:buSzPts val="2400"/>
              <a:buFont typeface="Open Sans"/>
              <a:buNone/>
              <a:defRPr sz="2400" b="0" i="0" u="none" strike="noStrike" cap="none">
                <a:solidFill>
                  <a:schemeClr val="dk2"/>
                </a:solidFill>
                <a:latin typeface="Open Sans"/>
                <a:ea typeface="Open Sans"/>
                <a:cs typeface="Open Sans"/>
                <a:sym typeface="Open Sans"/>
              </a:defRPr>
            </a:lvl9pPr>
          </a:lstStyle>
          <a:p>
            <a:endParaRPr/>
          </a:p>
        </p:txBody>
      </p:sp>
      <p:sp>
        <p:nvSpPr>
          <p:cNvPr id="20" name="Google Shape;20;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3"/>
          <p:cNvSpPr txBox="1">
            <a:spLocks noGrp="1"/>
          </p:cNvSpPr>
          <p:nvPr>
            <p:ph type="title"/>
          </p:nvPr>
        </p:nvSpPr>
        <p:spPr>
          <a:xfrm>
            <a:off x="311700" y="814800"/>
            <a:ext cx="8571300" cy="942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ctr"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ctr"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ctr"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ctr"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ctr"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ctr"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ctr"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ctr"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endParaRPr/>
          </a:p>
        </p:txBody>
      </p:sp>
      <p:sp>
        <p:nvSpPr>
          <p:cNvPr id="24" name="Google Shape;24;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accent1"/>
              </a:buClr>
              <a:buSzPts val="2400"/>
              <a:buFont typeface="PT Sans Narrow"/>
              <a:buNone/>
              <a:defRPr sz="24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2400"/>
              <a:buFont typeface="PT Sans Narrow"/>
              <a:buNone/>
              <a:defRPr sz="24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2400"/>
              <a:buFont typeface="PT Sans Narrow"/>
              <a:buNone/>
              <a:defRPr sz="24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2400"/>
              <a:buFont typeface="PT Sans Narrow"/>
              <a:buNone/>
              <a:defRPr sz="24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2400"/>
              <a:buFont typeface="PT Sans Narrow"/>
              <a:buNone/>
              <a:defRPr sz="24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2400"/>
              <a:buFont typeface="PT Sans Narrow"/>
              <a:buNone/>
              <a:defRPr sz="24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2400"/>
              <a:buFont typeface="PT Sans Narrow"/>
              <a:buNone/>
              <a:defRPr sz="24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2400"/>
              <a:buFont typeface="PT Sans Narrow"/>
              <a:buNone/>
              <a:defRPr sz="24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2400"/>
              <a:buFont typeface="PT Sans Narrow"/>
              <a:buNone/>
              <a:defRPr sz="2400" b="1" i="0" u="none" strike="noStrike" cap="none">
                <a:solidFill>
                  <a:schemeClr val="accent1"/>
                </a:solidFill>
                <a:latin typeface="PT Sans Narrow"/>
                <a:ea typeface="PT Sans Narrow"/>
                <a:cs typeface="PT Sans Narrow"/>
                <a:sym typeface="PT Sans Narrow"/>
              </a:defRPr>
            </a:lvl9pPr>
          </a:lstStyle>
          <a:p>
            <a:endParaRPr/>
          </a:p>
        </p:txBody>
      </p:sp>
      <p:sp>
        <p:nvSpPr>
          <p:cNvPr id="27" name="Google Shape;27;p4"/>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lstStyle>
            <a:lvl1pPr marL="457200" marR="0" lvl="0" indent="-304800" algn="l" rtl="0">
              <a:lnSpc>
                <a:spcPct val="115000"/>
              </a:lnSpc>
              <a:spcBef>
                <a:spcPts val="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1pPr>
            <a:lvl2pPr marL="914400" marR="0" lvl="1" indent="-304800" algn="l" rtl="0">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2pPr>
            <a:lvl3pPr marL="1371600" marR="0" lvl="2" indent="-304800" algn="l" rtl="0">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3pPr>
            <a:lvl4pPr marL="1828800" marR="0" lvl="3" indent="-304800" algn="l" rtl="0">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4pPr>
            <a:lvl5pPr marL="2286000" marR="0" lvl="4" indent="-304800" algn="l" rtl="0">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5pPr>
            <a:lvl6pPr marL="2743200" marR="0" lvl="5" indent="-304800" algn="l" rtl="0">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6pPr>
            <a:lvl7pPr marL="3200400" marR="0" lvl="6" indent="-304800" algn="l" rtl="0">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7pPr>
            <a:lvl8pPr marL="3657600" marR="0" lvl="7" indent="-304800" algn="l" rtl="0">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8pPr>
            <a:lvl9pPr marL="4114800" marR="0" lvl="8" indent="-304800" algn="l" rtl="0">
              <a:lnSpc>
                <a:spcPct val="115000"/>
              </a:lnSpc>
              <a:spcBef>
                <a:spcPts val="1600"/>
              </a:spcBef>
              <a:spcAft>
                <a:spcPts val="160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9pPr>
          </a:lstStyle>
          <a:p>
            <a:endParaRPr/>
          </a:p>
        </p:txBody>
      </p:sp>
      <p:sp>
        <p:nvSpPr>
          <p:cNvPr id="28" name="Google Shape;28;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9"/>
        <p:cNvGrpSpPr/>
        <p:nvPr/>
      </p:nvGrpSpPr>
      <p:grpSpPr>
        <a:xfrm>
          <a:off x="0" y="0"/>
          <a:ext cx="0" cy="0"/>
          <a:chOff x="0" y="0"/>
          <a:chExt cx="0" cy="0"/>
        </a:xfrm>
      </p:grpSpPr>
      <p:sp>
        <p:nvSpPr>
          <p:cNvPr id="30" name="Google Shape;30;p5"/>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5"/>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endParaRPr/>
          </a:p>
        </p:txBody>
      </p:sp>
      <p:sp>
        <p:nvSpPr>
          <p:cNvPr id="32" name="Google Shape;32;p5"/>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lstStyle>
            <a:lvl1pPr marL="457200" marR="0" lvl="0" indent="-342900" algn="l" rtl="0">
              <a:lnSpc>
                <a:spcPct val="115000"/>
              </a:lnSpc>
              <a:spcBef>
                <a:spcPts val="0"/>
              </a:spcBef>
              <a:spcAft>
                <a:spcPts val="0"/>
              </a:spcAft>
              <a:buClr>
                <a:schemeClr val="dk2"/>
              </a:buClr>
              <a:buSzPts val="1800"/>
              <a:buFont typeface="Open Sans"/>
              <a:buChar char="●"/>
              <a:defRPr sz="1800" b="0" i="0" u="none" strike="noStrike" cap="none">
                <a:solidFill>
                  <a:schemeClr val="dk2"/>
                </a:solidFill>
                <a:latin typeface="Open Sans"/>
                <a:ea typeface="Open Sans"/>
                <a:cs typeface="Open Sans"/>
                <a:sym typeface="Open Sans"/>
              </a:defRPr>
            </a:lvl1pPr>
            <a:lvl2pPr marL="914400" marR="0" lvl="1"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2pPr>
            <a:lvl3pPr marL="1371600" marR="0" lvl="2"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L="1828800" marR="0" lvl="3"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4pPr>
            <a:lvl5pPr marL="2286000" marR="0" lvl="4"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5pPr>
            <a:lvl6pPr marL="2743200" marR="0" lvl="5"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6pPr>
            <a:lvl7pPr marL="3200400" marR="0" lvl="6"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7pPr>
            <a:lvl8pPr marL="3657600" marR="0" lvl="7"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8pPr>
            <a:lvl9pPr marL="4114800" marR="0" lvl="8" indent="-317500" algn="l" rtl="0">
              <a:lnSpc>
                <a:spcPct val="115000"/>
              </a:lnSpc>
              <a:spcBef>
                <a:spcPts val="1600"/>
              </a:spcBef>
              <a:spcAft>
                <a:spcPts val="160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9pPr>
          </a:lstStyle>
          <a:p>
            <a:endParaRPr/>
          </a:p>
        </p:txBody>
      </p:sp>
      <p:sp>
        <p:nvSpPr>
          <p:cNvPr id="33" name="Google Shape;33;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4"/>
        <p:cNvGrpSpPr/>
        <p:nvPr/>
      </p:nvGrpSpPr>
      <p:grpSpPr>
        <a:xfrm>
          <a:off x="0" y="0"/>
          <a:ext cx="0" cy="0"/>
          <a:chOff x="0" y="0"/>
          <a:chExt cx="0" cy="0"/>
        </a:xfrm>
      </p:grpSpPr>
      <p:sp>
        <p:nvSpPr>
          <p:cNvPr id="35" name="Google Shape;35;p6"/>
          <p:cNvSpPr txBox="1">
            <a:spLocks noGrp="1"/>
          </p:cNvSpPr>
          <p:nvPr>
            <p:ph type="body" idx="1"/>
          </p:nvPr>
        </p:nvSpPr>
        <p:spPr>
          <a:xfrm>
            <a:off x="311700" y="4230725"/>
            <a:ext cx="5998800" cy="598800"/>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0"/>
              </a:spcBef>
              <a:spcAft>
                <a:spcPts val="0"/>
              </a:spcAft>
              <a:buClr>
                <a:schemeClr val="dk2"/>
              </a:buClr>
              <a:buSzPts val="2400"/>
              <a:buFont typeface="PT Sans Narrow"/>
              <a:buNone/>
              <a:defRPr sz="2400" b="0" i="0" u="none" strike="noStrike" cap="none">
                <a:solidFill>
                  <a:schemeClr val="dk2"/>
                </a:solidFill>
                <a:latin typeface="PT Sans Narrow"/>
                <a:ea typeface="PT Sans Narrow"/>
                <a:cs typeface="PT Sans Narrow"/>
                <a:sym typeface="PT Sans Narrow"/>
              </a:defRPr>
            </a:lvl1pPr>
          </a:lstStyle>
          <a:p>
            <a:endParaRPr/>
          </a:p>
        </p:txBody>
      </p:sp>
      <p:sp>
        <p:nvSpPr>
          <p:cNvPr id="36" name="Google Shape;36;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7"/>
        <p:cNvGrpSpPr/>
        <p:nvPr/>
      </p:nvGrpSpPr>
      <p:grpSpPr>
        <a:xfrm>
          <a:off x="0" y="0"/>
          <a:ext cx="0" cy="0"/>
          <a:chOff x="0" y="0"/>
          <a:chExt cx="0" cy="0"/>
        </a:xfrm>
      </p:grpSpPr>
      <p:sp>
        <p:nvSpPr>
          <p:cNvPr id="38" name="Google Shape;38;p7"/>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7"/>
          <p:cNvSpPr txBox="1">
            <a:spLocks noGrp="1"/>
          </p:cNvSpPr>
          <p:nvPr>
            <p:ph type="title" hasCustomPrompt="1"/>
          </p:nvPr>
        </p:nvSpPr>
        <p:spPr>
          <a:xfrm>
            <a:off x="311700" y="1304850"/>
            <a:ext cx="8520600" cy="1538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accent3"/>
              </a:buClr>
              <a:buSzPts val="13000"/>
              <a:buFont typeface="PT Sans Narrow"/>
              <a:buNone/>
              <a:defRPr sz="13000" b="1" i="0" u="none" strike="noStrike" cap="none">
                <a:solidFill>
                  <a:schemeClr val="accent3"/>
                </a:solidFill>
                <a:latin typeface="PT Sans Narrow"/>
                <a:ea typeface="PT Sans Narrow"/>
                <a:cs typeface="PT Sans Narrow"/>
                <a:sym typeface="PT Sans Narrow"/>
              </a:defRPr>
            </a:lvl1pPr>
            <a:lvl2pPr marR="0" lvl="1" algn="ctr" rtl="0">
              <a:lnSpc>
                <a:spcPct val="100000"/>
              </a:lnSpc>
              <a:spcBef>
                <a:spcPts val="0"/>
              </a:spcBef>
              <a:spcAft>
                <a:spcPts val="0"/>
              </a:spcAft>
              <a:buClr>
                <a:schemeClr val="accent3"/>
              </a:buClr>
              <a:buSzPts val="13000"/>
              <a:buFont typeface="PT Sans Narrow"/>
              <a:buNone/>
              <a:defRPr sz="13000" b="1" i="0" u="none" strike="noStrike" cap="none">
                <a:solidFill>
                  <a:schemeClr val="accent3"/>
                </a:solidFill>
                <a:latin typeface="PT Sans Narrow"/>
                <a:ea typeface="PT Sans Narrow"/>
                <a:cs typeface="PT Sans Narrow"/>
                <a:sym typeface="PT Sans Narrow"/>
              </a:defRPr>
            </a:lvl2pPr>
            <a:lvl3pPr marR="0" lvl="2" algn="ctr" rtl="0">
              <a:lnSpc>
                <a:spcPct val="100000"/>
              </a:lnSpc>
              <a:spcBef>
                <a:spcPts val="0"/>
              </a:spcBef>
              <a:spcAft>
                <a:spcPts val="0"/>
              </a:spcAft>
              <a:buClr>
                <a:schemeClr val="accent3"/>
              </a:buClr>
              <a:buSzPts val="13000"/>
              <a:buFont typeface="PT Sans Narrow"/>
              <a:buNone/>
              <a:defRPr sz="13000" b="1" i="0" u="none" strike="noStrike" cap="none">
                <a:solidFill>
                  <a:schemeClr val="accent3"/>
                </a:solidFill>
                <a:latin typeface="PT Sans Narrow"/>
                <a:ea typeface="PT Sans Narrow"/>
                <a:cs typeface="PT Sans Narrow"/>
                <a:sym typeface="PT Sans Narrow"/>
              </a:defRPr>
            </a:lvl3pPr>
            <a:lvl4pPr marR="0" lvl="3" algn="ctr" rtl="0">
              <a:lnSpc>
                <a:spcPct val="100000"/>
              </a:lnSpc>
              <a:spcBef>
                <a:spcPts val="0"/>
              </a:spcBef>
              <a:spcAft>
                <a:spcPts val="0"/>
              </a:spcAft>
              <a:buClr>
                <a:schemeClr val="accent3"/>
              </a:buClr>
              <a:buSzPts val="13000"/>
              <a:buFont typeface="PT Sans Narrow"/>
              <a:buNone/>
              <a:defRPr sz="13000" b="1" i="0" u="none" strike="noStrike" cap="none">
                <a:solidFill>
                  <a:schemeClr val="accent3"/>
                </a:solidFill>
                <a:latin typeface="PT Sans Narrow"/>
                <a:ea typeface="PT Sans Narrow"/>
                <a:cs typeface="PT Sans Narrow"/>
                <a:sym typeface="PT Sans Narrow"/>
              </a:defRPr>
            </a:lvl4pPr>
            <a:lvl5pPr marR="0" lvl="4" algn="ctr" rtl="0">
              <a:lnSpc>
                <a:spcPct val="100000"/>
              </a:lnSpc>
              <a:spcBef>
                <a:spcPts val="0"/>
              </a:spcBef>
              <a:spcAft>
                <a:spcPts val="0"/>
              </a:spcAft>
              <a:buClr>
                <a:schemeClr val="accent3"/>
              </a:buClr>
              <a:buSzPts val="13000"/>
              <a:buFont typeface="PT Sans Narrow"/>
              <a:buNone/>
              <a:defRPr sz="13000" b="1" i="0" u="none" strike="noStrike" cap="none">
                <a:solidFill>
                  <a:schemeClr val="accent3"/>
                </a:solidFill>
                <a:latin typeface="PT Sans Narrow"/>
                <a:ea typeface="PT Sans Narrow"/>
                <a:cs typeface="PT Sans Narrow"/>
                <a:sym typeface="PT Sans Narrow"/>
              </a:defRPr>
            </a:lvl5pPr>
            <a:lvl6pPr marR="0" lvl="5" algn="ctr" rtl="0">
              <a:lnSpc>
                <a:spcPct val="100000"/>
              </a:lnSpc>
              <a:spcBef>
                <a:spcPts val="0"/>
              </a:spcBef>
              <a:spcAft>
                <a:spcPts val="0"/>
              </a:spcAft>
              <a:buClr>
                <a:schemeClr val="accent3"/>
              </a:buClr>
              <a:buSzPts val="13000"/>
              <a:buFont typeface="PT Sans Narrow"/>
              <a:buNone/>
              <a:defRPr sz="13000" b="1" i="0" u="none" strike="noStrike" cap="none">
                <a:solidFill>
                  <a:schemeClr val="accent3"/>
                </a:solidFill>
                <a:latin typeface="PT Sans Narrow"/>
                <a:ea typeface="PT Sans Narrow"/>
                <a:cs typeface="PT Sans Narrow"/>
                <a:sym typeface="PT Sans Narrow"/>
              </a:defRPr>
            </a:lvl6pPr>
            <a:lvl7pPr marR="0" lvl="6" algn="ctr" rtl="0">
              <a:lnSpc>
                <a:spcPct val="100000"/>
              </a:lnSpc>
              <a:spcBef>
                <a:spcPts val="0"/>
              </a:spcBef>
              <a:spcAft>
                <a:spcPts val="0"/>
              </a:spcAft>
              <a:buClr>
                <a:schemeClr val="accent3"/>
              </a:buClr>
              <a:buSzPts val="13000"/>
              <a:buFont typeface="PT Sans Narrow"/>
              <a:buNone/>
              <a:defRPr sz="13000" b="1" i="0" u="none" strike="noStrike" cap="none">
                <a:solidFill>
                  <a:schemeClr val="accent3"/>
                </a:solidFill>
                <a:latin typeface="PT Sans Narrow"/>
                <a:ea typeface="PT Sans Narrow"/>
                <a:cs typeface="PT Sans Narrow"/>
                <a:sym typeface="PT Sans Narrow"/>
              </a:defRPr>
            </a:lvl7pPr>
            <a:lvl8pPr marR="0" lvl="7" algn="ctr" rtl="0">
              <a:lnSpc>
                <a:spcPct val="100000"/>
              </a:lnSpc>
              <a:spcBef>
                <a:spcPts val="0"/>
              </a:spcBef>
              <a:spcAft>
                <a:spcPts val="0"/>
              </a:spcAft>
              <a:buClr>
                <a:schemeClr val="accent3"/>
              </a:buClr>
              <a:buSzPts val="13000"/>
              <a:buFont typeface="PT Sans Narrow"/>
              <a:buNone/>
              <a:defRPr sz="13000" b="1" i="0" u="none" strike="noStrike" cap="none">
                <a:solidFill>
                  <a:schemeClr val="accent3"/>
                </a:solidFill>
                <a:latin typeface="PT Sans Narrow"/>
                <a:ea typeface="PT Sans Narrow"/>
                <a:cs typeface="PT Sans Narrow"/>
                <a:sym typeface="PT Sans Narrow"/>
              </a:defRPr>
            </a:lvl8pPr>
            <a:lvl9pPr marR="0" lvl="8" algn="ctr" rtl="0">
              <a:lnSpc>
                <a:spcPct val="100000"/>
              </a:lnSpc>
              <a:spcBef>
                <a:spcPts val="0"/>
              </a:spcBef>
              <a:spcAft>
                <a:spcPts val="0"/>
              </a:spcAft>
              <a:buClr>
                <a:schemeClr val="accent3"/>
              </a:buClr>
              <a:buSzPts val="13000"/>
              <a:buFont typeface="PT Sans Narrow"/>
              <a:buNone/>
              <a:defRPr sz="13000" b="1" i="0" u="none" strike="noStrike" cap="none">
                <a:solidFill>
                  <a:schemeClr val="accent3"/>
                </a:solidFill>
                <a:latin typeface="PT Sans Narrow"/>
                <a:ea typeface="PT Sans Narrow"/>
                <a:cs typeface="PT Sans Narrow"/>
                <a:sym typeface="PT Sans Narrow"/>
              </a:defRPr>
            </a:lvl9pPr>
          </a:lstStyle>
          <a:p>
            <a:r>
              <a:t>xx%</a:t>
            </a:r>
          </a:p>
        </p:txBody>
      </p:sp>
      <p:sp>
        <p:nvSpPr>
          <p:cNvPr id="40" name="Google Shape;40;p7"/>
          <p:cNvSpPr txBox="1">
            <a:spLocks noGrp="1"/>
          </p:cNvSpPr>
          <p:nvPr>
            <p:ph type="body" idx="1"/>
          </p:nvPr>
        </p:nvSpPr>
        <p:spPr>
          <a:xfrm>
            <a:off x="311700" y="2995650"/>
            <a:ext cx="8520600" cy="1071600"/>
          </a:xfrm>
          <a:prstGeom prst="rect">
            <a:avLst/>
          </a:prstGeom>
          <a:noFill/>
          <a:ln>
            <a:noFill/>
          </a:ln>
        </p:spPr>
        <p:txBody>
          <a:bodyPr spcFirstLastPara="1" wrap="square" lIns="91425" tIns="91425" rIns="91425" bIns="91425" anchor="t" anchorCtr="0"/>
          <a:lstStyle>
            <a:lvl1pPr marL="457200" marR="0" lvl="0" indent="-342900" algn="ctr" rtl="0">
              <a:lnSpc>
                <a:spcPct val="115000"/>
              </a:lnSpc>
              <a:spcBef>
                <a:spcPts val="0"/>
              </a:spcBef>
              <a:spcAft>
                <a:spcPts val="0"/>
              </a:spcAft>
              <a:buClr>
                <a:schemeClr val="dk2"/>
              </a:buClr>
              <a:buSzPts val="1800"/>
              <a:buFont typeface="Open Sans"/>
              <a:buChar char="●"/>
              <a:defRPr sz="1800" b="0" i="0" u="none" strike="noStrike" cap="none">
                <a:solidFill>
                  <a:schemeClr val="dk2"/>
                </a:solidFill>
                <a:latin typeface="Open Sans"/>
                <a:ea typeface="Open Sans"/>
                <a:cs typeface="Open Sans"/>
                <a:sym typeface="Open Sans"/>
              </a:defRPr>
            </a:lvl1pPr>
            <a:lvl2pPr marL="914400" marR="0" lvl="1" indent="-317500" algn="ctr"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2pPr>
            <a:lvl3pPr marL="1371600" marR="0" lvl="2" indent="-317500" algn="ctr"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L="1828800" marR="0" lvl="3" indent="-317500" algn="ctr"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4pPr>
            <a:lvl5pPr marL="2286000" marR="0" lvl="4" indent="-317500" algn="ctr"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5pPr>
            <a:lvl6pPr marL="2743200" marR="0" lvl="5" indent="-317500" algn="ctr"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6pPr>
            <a:lvl7pPr marL="3200400" marR="0" lvl="6" indent="-317500" algn="ctr"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7pPr>
            <a:lvl8pPr marL="3657600" marR="0" lvl="7" indent="-317500" algn="ctr"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8pPr>
            <a:lvl9pPr marL="4114800" marR="0" lvl="8" indent="-317500" algn="ctr" rtl="0">
              <a:lnSpc>
                <a:spcPct val="115000"/>
              </a:lnSpc>
              <a:spcBef>
                <a:spcPts val="1600"/>
              </a:spcBef>
              <a:spcAft>
                <a:spcPts val="160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9pPr>
          </a:lstStyle>
          <a:p>
            <a:endParaRPr/>
          </a:p>
        </p:txBody>
      </p:sp>
      <p:sp>
        <p:nvSpPr>
          <p:cNvPr id="41" name="Google Shape;41;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2"/>
        <p:cNvGrpSpPr/>
        <p:nvPr/>
      </p:nvGrpSpPr>
      <p:grpSpPr>
        <a:xfrm>
          <a:off x="0" y="0"/>
          <a:ext cx="0" cy="0"/>
          <a:chOff x="0" y="0"/>
          <a:chExt cx="0" cy="0"/>
        </a:xfrm>
      </p:grpSpPr>
      <p:sp>
        <p:nvSpPr>
          <p:cNvPr id="43" name="Google Shape;43;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lstStyle>
            <a:lvl1pPr marL="457200" marR="0" lvl="0" indent="-342900" algn="l" rtl="0">
              <a:lnSpc>
                <a:spcPct val="115000"/>
              </a:lnSpc>
              <a:spcBef>
                <a:spcPts val="0"/>
              </a:spcBef>
              <a:spcAft>
                <a:spcPts val="0"/>
              </a:spcAft>
              <a:buClr>
                <a:schemeClr val="dk2"/>
              </a:buClr>
              <a:buSzPts val="1800"/>
              <a:buFont typeface="Open Sans"/>
              <a:buChar char="●"/>
              <a:defRPr sz="1800" b="0" i="0" u="none" strike="noStrike" cap="none">
                <a:solidFill>
                  <a:schemeClr val="dk2"/>
                </a:solidFill>
                <a:latin typeface="Open Sans"/>
                <a:ea typeface="Open Sans"/>
                <a:cs typeface="Open Sans"/>
                <a:sym typeface="Open Sans"/>
              </a:defRPr>
            </a:lvl1pPr>
            <a:lvl2pPr marL="914400" marR="0" lvl="1"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2pPr>
            <a:lvl3pPr marL="1371600" marR="0" lvl="2"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L="1828800" marR="0" lvl="3"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4pPr>
            <a:lvl5pPr marL="2286000" marR="0" lvl="4"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5pPr>
            <a:lvl6pPr marL="2743200" marR="0" lvl="5"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6pPr>
            <a:lvl7pPr marL="3200400" marR="0" lvl="6"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7pPr>
            <a:lvl8pPr marL="3657600" marR="0" lvl="7"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8pPr>
            <a:lvl9pPr marL="4114800" marR="0" lvl="8" indent="-317500" algn="l" rtl="0">
              <a:lnSpc>
                <a:spcPct val="115000"/>
              </a:lnSpc>
              <a:spcBef>
                <a:spcPts val="1600"/>
              </a:spcBef>
              <a:spcAft>
                <a:spcPts val="160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mailto:adrians@southwestern.edu"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hyperlink" Target="https://www.socialthinking.com/"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Google Shape;48;p9"/>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accent1"/>
              </a:buClr>
              <a:buSzPts val="5400"/>
              <a:buFont typeface="PT Sans Narrow"/>
              <a:buNone/>
            </a:pPr>
            <a:r>
              <a:rPr lang="en-US" sz="3200" b="1" i="0" u="none" strike="noStrike" cap="none">
                <a:solidFill>
                  <a:schemeClr val="accent1"/>
                </a:solidFill>
                <a:latin typeface="PT Sans Narrow"/>
                <a:ea typeface="PT Sans Narrow"/>
                <a:cs typeface="PT Sans Narrow"/>
                <a:sym typeface="PT Sans Narrow"/>
              </a:rPr>
              <a:t>Diversity is Nature’s Greatest Asset</a:t>
            </a:r>
            <a:endParaRPr sz="3200" b="1" i="0" u="none" strike="noStrike" cap="none">
              <a:solidFill>
                <a:schemeClr val="accent1"/>
              </a:solidFill>
              <a:latin typeface="PT Sans Narrow"/>
              <a:ea typeface="PT Sans Narrow"/>
              <a:cs typeface="PT Sans Narrow"/>
              <a:sym typeface="PT Sans Narrow"/>
            </a:endParaRPr>
          </a:p>
        </p:txBody>
      </p:sp>
      <p:sp>
        <p:nvSpPr>
          <p:cNvPr id="49" name="Google Shape;49;p9"/>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2400"/>
              <a:buFont typeface="Open Sans"/>
              <a:buNone/>
            </a:pPr>
            <a:r>
              <a:rPr lang="en-US" sz="2400" b="1" i="0" u="none" strike="noStrike" cap="none" dirty="0">
                <a:solidFill>
                  <a:schemeClr val="dk2"/>
                </a:solidFill>
                <a:latin typeface="Open Sans"/>
                <a:ea typeface="Open Sans"/>
                <a:cs typeface="Open Sans"/>
                <a:sym typeface="Open Sans"/>
              </a:rPr>
              <a:t>Including </a:t>
            </a:r>
            <a:r>
              <a:rPr lang="en-US" sz="2400" b="1" i="1" u="none" strike="noStrike" cap="none" dirty="0">
                <a:solidFill>
                  <a:schemeClr val="dk2"/>
                </a:solidFill>
                <a:latin typeface="Open Sans"/>
                <a:ea typeface="Open Sans"/>
                <a:cs typeface="Open Sans"/>
                <a:sym typeface="Open Sans"/>
              </a:rPr>
              <a:t>All</a:t>
            </a:r>
            <a:r>
              <a:rPr lang="en-US" sz="2400" b="1" i="0" u="none" strike="noStrike" cap="none" dirty="0">
                <a:solidFill>
                  <a:schemeClr val="dk2"/>
                </a:solidFill>
                <a:latin typeface="Open Sans"/>
                <a:ea typeface="Open Sans"/>
                <a:cs typeface="Open Sans"/>
                <a:sym typeface="Open Sans"/>
              </a:rPr>
              <a:t> Students</a:t>
            </a:r>
            <a:endParaRPr dirty="0"/>
          </a:p>
          <a:p>
            <a:pPr marL="0" marR="0" lvl="0" indent="0" algn="l" rtl="0">
              <a:lnSpc>
                <a:spcPct val="100000"/>
              </a:lnSpc>
              <a:spcBef>
                <a:spcPts val="0"/>
              </a:spcBef>
              <a:spcAft>
                <a:spcPts val="0"/>
              </a:spcAft>
              <a:buClr>
                <a:schemeClr val="dk2"/>
              </a:buClr>
              <a:buSzPts val="2400"/>
              <a:buFont typeface="Open Sans"/>
              <a:buNone/>
            </a:pPr>
            <a:r>
              <a:rPr lang="en-US" sz="2400" b="1" i="0" u="none" strike="noStrike" cap="none" dirty="0">
                <a:solidFill>
                  <a:schemeClr val="dk2"/>
                </a:solidFill>
                <a:latin typeface="Open Sans"/>
                <a:ea typeface="Open Sans"/>
                <a:cs typeface="Open Sans"/>
                <a:sym typeface="Open Sans"/>
              </a:rPr>
              <a:t>in Project WILD</a:t>
            </a:r>
            <a:endParaRPr dirty="0"/>
          </a:p>
          <a:p>
            <a:pPr marL="0" marR="0" lvl="0" indent="0" algn="ctr" rtl="0">
              <a:lnSpc>
                <a:spcPct val="100000"/>
              </a:lnSpc>
              <a:spcBef>
                <a:spcPts val="0"/>
              </a:spcBef>
              <a:spcAft>
                <a:spcPts val="0"/>
              </a:spcAft>
              <a:buClr>
                <a:schemeClr val="dk2"/>
              </a:buClr>
              <a:buSzPts val="2400"/>
              <a:buFont typeface="Open Sans"/>
              <a:buNone/>
            </a:pPr>
            <a:endParaRPr sz="2400" b="1" i="0" u="none" strike="noStrike" cap="none" dirty="0">
              <a:solidFill>
                <a:schemeClr val="dk2"/>
              </a:solidFill>
              <a:latin typeface="Open Sans"/>
              <a:ea typeface="Open Sans"/>
              <a:cs typeface="Open Sans"/>
              <a:sym typeface="Open Sans"/>
            </a:endParaRPr>
          </a:p>
          <a:p>
            <a:pPr marL="0" marR="0" lvl="0" indent="0" algn="l" rtl="0">
              <a:lnSpc>
                <a:spcPct val="100000"/>
              </a:lnSpc>
              <a:spcBef>
                <a:spcPts val="0"/>
              </a:spcBef>
              <a:spcAft>
                <a:spcPts val="0"/>
              </a:spcAft>
              <a:buClr>
                <a:schemeClr val="dk2"/>
              </a:buClr>
              <a:buSzPts val="2400"/>
              <a:buFont typeface="Open Sans"/>
              <a:buNone/>
            </a:pPr>
            <a:r>
              <a:rPr lang="en-US" b="0" i="1" u="none" strike="noStrike" cap="none" dirty="0">
                <a:solidFill>
                  <a:schemeClr val="dk2"/>
                </a:solidFill>
                <a:latin typeface="Open Sans"/>
                <a:ea typeface="Open Sans"/>
                <a:cs typeface="Open Sans"/>
                <a:sym typeface="Open Sans"/>
              </a:rPr>
              <a:t>Webinar, Sept. 26 2018</a:t>
            </a:r>
            <a:endParaRPr b="0" i="1" u="none" strike="noStrike" cap="none" dirty="0">
              <a:solidFill>
                <a:schemeClr val="dk2"/>
              </a:solidFill>
              <a:latin typeface="Open Sans"/>
              <a:ea typeface="Open Sans"/>
              <a:cs typeface="Open Sans"/>
              <a:sym typeface="Open Sans"/>
            </a:endParaRPr>
          </a:p>
          <a:p>
            <a:pPr marL="0" marR="0" lvl="0" indent="0" algn="l" rtl="0">
              <a:lnSpc>
                <a:spcPct val="100000"/>
              </a:lnSpc>
              <a:spcBef>
                <a:spcPts val="0"/>
              </a:spcBef>
              <a:spcAft>
                <a:spcPts val="0"/>
              </a:spcAft>
              <a:buClr>
                <a:schemeClr val="dk2"/>
              </a:buClr>
              <a:buSzPts val="2400"/>
              <a:buFont typeface="Open Sans"/>
              <a:buNone/>
            </a:pPr>
            <a:endParaRPr sz="1400" i="1" dirty="0"/>
          </a:p>
          <a:p>
            <a:pPr marL="0" marR="0" lvl="0" indent="0" algn="l" rtl="0">
              <a:lnSpc>
                <a:spcPct val="100000"/>
              </a:lnSpc>
              <a:spcBef>
                <a:spcPts val="0"/>
              </a:spcBef>
              <a:spcAft>
                <a:spcPts val="0"/>
              </a:spcAft>
              <a:buClr>
                <a:schemeClr val="dk2"/>
              </a:buClr>
              <a:buSzPts val="2400"/>
              <a:buFont typeface="Open Sans"/>
              <a:buNone/>
            </a:pPr>
            <a:r>
              <a:rPr lang="en-US" sz="1400" dirty="0" smtClean="0"/>
              <a:t>with Featured Presenter:</a:t>
            </a:r>
            <a:endParaRPr sz="1400" dirty="0"/>
          </a:p>
        </p:txBody>
      </p:sp>
      <p:sp>
        <p:nvSpPr>
          <p:cNvPr id="50" name="Google Shape;50;p9"/>
          <p:cNvSpPr txBox="1"/>
          <p:nvPr/>
        </p:nvSpPr>
        <p:spPr>
          <a:xfrm>
            <a:off x="311700" y="3225061"/>
            <a:ext cx="7086600" cy="954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Sherry Adrian, Ph.D.</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Associate Professor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adrians@southwestern.edu	</a:t>
            </a:r>
            <a:r>
              <a:rPr lang="en-US" sz="1400" b="0" i="0" u="none" strike="noStrike" cap="none">
                <a:solidFill>
                  <a:srgbClr val="000000"/>
                </a:solidFill>
                <a:latin typeface="Open Sans"/>
                <a:ea typeface="Open Sans"/>
                <a:cs typeface="Open Sans"/>
                <a:sym typeface="Open Sans"/>
              </a:rPr>
              <a:t>					</a:t>
            </a:r>
            <a:endParaRPr sz="1400" b="0" i="0" u="none" strike="noStrike" cap="none">
              <a:solidFill>
                <a:srgbClr val="000000"/>
              </a:solidFill>
              <a:latin typeface="Open Sans"/>
              <a:ea typeface="Open Sans"/>
              <a:cs typeface="Open Sans"/>
              <a:sym typeface="Open Sans"/>
            </a:endParaRPr>
          </a:p>
        </p:txBody>
      </p:sp>
      <p:pic>
        <p:nvPicPr>
          <p:cNvPr id="51" name="Google Shape;51;p9" descr="icon horiz"/>
          <p:cNvPicPr preferRelativeResize="0"/>
          <p:nvPr/>
        </p:nvPicPr>
        <p:blipFill rotWithShape="1">
          <a:blip r:embed="rId3">
            <a:alphaModFix/>
          </a:blip>
          <a:srcRect/>
          <a:stretch/>
        </p:blipFill>
        <p:spPr>
          <a:xfrm>
            <a:off x="311700" y="4179061"/>
            <a:ext cx="2540000" cy="274320"/>
          </a:xfrm>
          <a:prstGeom prst="rect">
            <a:avLst/>
          </a:prstGeom>
          <a:noFill/>
          <a:ln>
            <a:noFill/>
          </a:ln>
        </p:spPr>
      </p:pic>
      <p:pic>
        <p:nvPicPr>
          <p:cNvPr id="52" name="Google Shape;52;p9"/>
          <p:cNvPicPr preferRelativeResize="0"/>
          <p:nvPr/>
        </p:nvPicPr>
        <p:blipFill>
          <a:blip r:embed="rId4">
            <a:alphaModFix/>
          </a:blip>
          <a:stretch>
            <a:fillRect/>
          </a:stretch>
        </p:blipFill>
        <p:spPr>
          <a:xfrm>
            <a:off x="5959364" y="623495"/>
            <a:ext cx="1905983" cy="2211602"/>
          </a:xfrm>
          <a:prstGeom prst="rect">
            <a:avLst/>
          </a:prstGeom>
          <a:noFill/>
          <a:ln>
            <a:noFill/>
          </a:ln>
        </p:spPr>
      </p:pic>
      <p:sp>
        <p:nvSpPr>
          <p:cNvPr id="3" name="TextBox 2"/>
          <p:cNvSpPr txBox="1"/>
          <p:nvPr/>
        </p:nvSpPr>
        <p:spPr>
          <a:xfrm>
            <a:off x="4571999" y="3363310"/>
            <a:ext cx="3909849" cy="707886"/>
          </a:xfrm>
          <a:prstGeom prst="rect">
            <a:avLst/>
          </a:prstGeom>
          <a:noFill/>
        </p:spPr>
        <p:txBody>
          <a:bodyPr wrap="square" rtlCol="0">
            <a:spAutoFit/>
          </a:bodyPr>
          <a:lstStyle/>
          <a:p>
            <a:r>
              <a:rPr lang="en-US" sz="2000" dirty="0" smtClean="0"/>
              <a:t>This presentation was compiled by Sherry Adrian, Ph. D.</a:t>
            </a:r>
            <a:endParaRPr lang="en-US"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8"/>
          <p:cNvSpPr txBox="1">
            <a:spLocks noGrp="1"/>
          </p:cNvSpPr>
          <p:nvPr>
            <p:ph type="body" idx="1"/>
          </p:nvPr>
        </p:nvSpPr>
        <p:spPr>
          <a:xfrm>
            <a:off x="311700" y="285750"/>
            <a:ext cx="8832300" cy="598800"/>
          </a:xfrm>
          <a:prstGeom prst="rect">
            <a:avLst/>
          </a:prstGeom>
          <a:solidFill>
            <a:srgbClr val="E1BDE7"/>
          </a:solidFill>
          <a:ln>
            <a:noFill/>
          </a:ln>
        </p:spPr>
        <p:txBody>
          <a:bodyPr spcFirstLastPara="1" wrap="square" lIns="91425" tIns="91425" rIns="91425" bIns="91425" anchor="ctr" anchorCtr="0">
            <a:noAutofit/>
          </a:bodyPr>
          <a:lstStyle/>
          <a:p>
            <a:pPr marL="457200" marR="0" lvl="0" indent="-228600" algn="l" rtl="0">
              <a:lnSpc>
                <a:spcPct val="100000"/>
              </a:lnSpc>
              <a:spcBef>
                <a:spcPts val="0"/>
              </a:spcBef>
              <a:spcAft>
                <a:spcPts val="0"/>
              </a:spcAft>
              <a:buClr>
                <a:schemeClr val="dk2"/>
              </a:buClr>
              <a:buSzPts val="2400"/>
              <a:buFont typeface="PT Sans Narrow"/>
              <a:buNone/>
            </a:pPr>
            <a:r>
              <a:rPr lang="en-US" sz="1800" b="1" i="0" u="none" strike="noStrike" cap="none">
                <a:solidFill>
                  <a:srgbClr val="AF50BF"/>
                </a:solidFill>
                <a:latin typeface="PT Sans Narrow"/>
                <a:ea typeface="PT Sans Narrow"/>
                <a:cs typeface="PT Sans Narrow"/>
                <a:sym typeface="PT Sans Narrow"/>
              </a:rPr>
              <a:t>Analyzing lesson by Universal Design for Learning Principles</a:t>
            </a:r>
            <a:endParaRPr sz="1800" b="1" i="0" u="none" strike="noStrike" cap="none">
              <a:solidFill>
                <a:srgbClr val="AF50BF"/>
              </a:solidFill>
              <a:latin typeface="PT Sans Narrow"/>
              <a:ea typeface="PT Sans Narrow"/>
              <a:cs typeface="PT Sans Narrow"/>
              <a:sym typeface="PT Sans Narrow"/>
            </a:endParaRPr>
          </a:p>
        </p:txBody>
      </p:sp>
      <p:sp>
        <p:nvSpPr>
          <p:cNvPr id="119" name="Google Shape;119;p18"/>
          <p:cNvSpPr txBox="1"/>
          <p:nvPr/>
        </p:nvSpPr>
        <p:spPr>
          <a:xfrm>
            <a:off x="0" y="1019175"/>
            <a:ext cx="6248400" cy="400110"/>
          </a:xfrm>
          <a:prstGeom prst="rect">
            <a:avLst/>
          </a:prstGeom>
          <a:solidFill>
            <a:srgbClr val="52D4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Tracks! pp. 36-41; Upper Elementary, Middle School</a:t>
            </a:r>
            <a:endParaRPr sz="2000" b="0" i="0" u="none" strike="noStrike" cap="none">
              <a:solidFill>
                <a:srgbClr val="000000"/>
              </a:solidFill>
              <a:latin typeface="Arial"/>
              <a:ea typeface="Arial"/>
              <a:cs typeface="Arial"/>
              <a:sym typeface="Arial"/>
            </a:endParaRPr>
          </a:p>
        </p:txBody>
      </p:sp>
      <p:pic>
        <p:nvPicPr>
          <p:cNvPr id="120" name="Google Shape;120;p18" descr="C:\Users\adrians\AppData\Local\Microsoft\Windows\Temporary Internet Files\Content.IE5\2TLYYRWG\footsteps-23176_960_720[1].png"/>
          <p:cNvPicPr preferRelativeResize="0"/>
          <p:nvPr/>
        </p:nvPicPr>
        <p:blipFill rotWithShape="1">
          <a:blip r:embed="rId3">
            <a:alphaModFix/>
          </a:blip>
          <a:srcRect/>
          <a:stretch/>
        </p:blipFill>
        <p:spPr>
          <a:xfrm>
            <a:off x="7010400" y="209550"/>
            <a:ext cx="2488168" cy="4629150"/>
          </a:xfrm>
          <a:prstGeom prst="rect">
            <a:avLst/>
          </a:prstGeom>
          <a:noFill/>
          <a:ln>
            <a:noFill/>
          </a:ln>
        </p:spPr>
      </p:pic>
      <p:pic>
        <p:nvPicPr>
          <p:cNvPr id="121" name="Google Shape;121;p18"/>
          <p:cNvPicPr preferRelativeResize="0"/>
          <p:nvPr/>
        </p:nvPicPr>
        <p:blipFill rotWithShape="1">
          <a:blip r:embed="rId4">
            <a:alphaModFix/>
          </a:blip>
          <a:srcRect/>
          <a:stretch/>
        </p:blipFill>
        <p:spPr>
          <a:xfrm>
            <a:off x="304800" y="1504950"/>
            <a:ext cx="6479721" cy="412345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9"/>
          <p:cNvSpPr txBox="1">
            <a:spLocks noGrp="1"/>
          </p:cNvSpPr>
          <p:nvPr>
            <p:ph type="body" idx="1"/>
          </p:nvPr>
        </p:nvSpPr>
        <p:spPr>
          <a:xfrm>
            <a:off x="311700" y="285750"/>
            <a:ext cx="8832300" cy="598800"/>
          </a:xfrm>
          <a:prstGeom prst="rect">
            <a:avLst/>
          </a:prstGeom>
          <a:solidFill>
            <a:srgbClr val="E1BDE7"/>
          </a:solidFill>
          <a:ln>
            <a:noFill/>
          </a:ln>
        </p:spPr>
        <p:txBody>
          <a:bodyPr spcFirstLastPara="1" wrap="square" lIns="91425" tIns="91425" rIns="91425" bIns="91425" anchor="ctr" anchorCtr="0">
            <a:noAutofit/>
          </a:bodyPr>
          <a:lstStyle/>
          <a:p>
            <a:pPr marL="457200" marR="0" lvl="0" indent="-228600" algn="l" rtl="0">
              <a:lnSpc>
                <a:spcPct val="100000"/>
              </a:lnSpc>
              <a:spcBef>
                <a:spcPts val="0"/>
              </a:spcBef>
              <a:spcAft>
                <a:spcPts val="0"/>
              </a:spcAft>
              <a:buClr>
                <a:schemeClr val="dk2"/>
              </a:buClr>
              <a:buSzPts val="2400"/>
              <a:buFont typeface="PT Sans Narrow"/>
              <a:buNone/>
            </a:pPr>
            <a:r>
              <a:rPr lang="en-US" sz="1800" b="1" i="0" u="none" strike="noStrike" cap="none">
                <a:solidFill>
                  <a:srgbClr val="AF50BF"/>
                </a:solidFill>
                <a:latin typeface="PT Sans Narrow"/>
                <a:ea typeface="PT Sans Narrow"/>
                <a:cs typeface="PT Sans Narrow"/>
                <a:sym typeface="PT Sans Narrow"/>
              </a:rPr>
              <a:t>Analyzing lesson by Universal Design for Learning Principles</a:t>
            </a:r>
            <a:endParaRPr sz="1800" b="1" i="0" u="none" strike="noStrike" cap="none">
              <a:solidFill>
                <a:srgbClr val="AF50BF"/>
              </a:solidFill>
              <a:latin typeface="PT Sans Narrow"/>
              <a:ea typeface="PT Sans Narrow"/>
              <a:cs typeface="PT Sans Narrow"/>
              <a:sym typeface="PT Sans Narrow"/>
            </a:endParaRPr>
          </a:p>
        </p:txBody>
      </p:sp>
      <p:sp>
        <p:nvSpPr>
          <p:cNvPr id="127" name="Google Shape;127;p19"/>
          <p:cNvSpPr txBox="1"/>
          <p:nvPr/>
        </p:nvSpPr>
        <p:spPr>
          <a:xfrm>
            <a:off x="0" y="1019175"/>
            <a:ext cx="6248400" cy="400110"/>
          </a:xfrm>
          <a:prstGeom prst="rect">
            <a:avLst/>
          </a:prstGeom>
          <a:solidFill>
            <a:srgbClr val="52D4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Tracks! pp. 36-41; Upper Elementary, Middle School</a:t>
            </a:r>
            <a:endParaRPr sz="2000" b="0" i="0" u="none" strike="noStrike" cap="none">
              <a:solidFill>
                <a:srgbClr val="000000"/>
              </a:solidFill>
              <a:latin typeface="Arial"/>
              <a:ea typeface="Arial"/>
              <a:cs typeface="Arial"/>
              <a:sym typeface="Arial"/>
            </a:endParaRPr>
          </a:p>
        </p:txBody>
      </p:sp>
      <p:pic>
        <p:nvPicPr>
          <p:cNvPr id="128" name="Google Shape;128;p19" descr="C:\Users\adrians\AppData\Local\Microsoft\Windows\Temporary Internet Files\Content.IE5\2TLYYRWG\footsteps-23176_960_720[1].png"/>
          <p:cNvPicPr preferRelativeResize="0"/>
          <p:nvPr/>
        </p:nvPicPr>
        <p:blipFill rotWithShape="1">
          <a:blip r:embed="rId3">
            <a:alphaModFix/>
          </a:blip>
          <a:srcRect/>
          <a:stretch/>
        </p:blipFill>
        <p:spPr>
          <a:xfrm>
            <a:off x="7010400" y="209550"/>
            <a:ext cx="2488168" cy="4629150"/>
          </a:xfrm>
          <a:prstGeom prst="rect">
            <a:avLst/>
          </a:prstGeom>
          <a:noFill/>
          <a:ln>
            <a:noFill/>
          </a:ln>
        </p:spPr>
      </p:pic>
      <p:pic>
        <p:nvPicPr>
          <p:cNvPr id="129" name="Google Shape;129;p19"/>
          <p:cNvPicPr preferRelativeResize="0"/>
          <p:nvPr/>
        </p:nvPicPr>
        <p:blipFill rotWithShape="1">
          <a:blip r:embed="rId4">
            <a:alphaModFix/>
          </a:blip>
          <a:srcRect/>
          <a:stretch/>
        </p:blipFill>
        <p:spPr>
          <a:xfrm>
            <a:off x="228600" y="1459060"/>
            <a:ext cx="6781800" cy="422327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0"/>
          <p:cNvSpPr txBox="1">
            <a:spLocks noGrp="1"/>
          </p:cNvSpPr>
          <p:nvPr>
            <p:ph type="title"/>
          </p:nvPr>
        </p:nvSpPr>
        <p:spPr>
          <a:xfrm>
            <a:off x="311700" y="209550"/>
            <a:ext cx="8520600" cy="70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accent1"/>
              </a:buClr>
              <a:buSzPts val="3600"/>
              <a:buFont typeface="PT Sans Narrow"/>
              <a:buNone/>
            </a:pPr>
            <a:r>
              <a:rPr lang="en-US" sz="3600" b="1" i="0" u="none" strike="noStrike" cap="none">
                <a:solidFill>
                  <a:schemeClr val="accent1"/>
                </a:solidFill>
                <a:latin typeface="PT Sans Narrow"/>
                <a:ea typeface="PT Sans Narrow"/>
                <a:cs typeface="PT Sans Narrow"/>
                <a:sym typeface="PT Sans Narrow"/>
              </a:rPr>
              <a:t>DI-Tomlinson: Respectful Tasks</a:t>
            </a:r>
            <a:endParaRPr sz="3600" b="1" i="0" u="none" strike="noStrike" cap="none">
              <a:solidFill>
                <a:schemeClr val="accent1"/>
              </a:solidFill>
              <a:latin typeface="PT Sans Narrow"/>
              <a:ea typeface="PT Sans Narrow"/>
              <a:cs typeface="PT Sans Narrow"/>
              <a:sym typeface="PT Sans Narrow"/>
            </a:endParaRPr>
          </a:p>
        </p:txBody>
      </p:sp>
      <p:sp>
        <p:nvSpPr>
          <p:cNvPr id="135" name="Google Shape;135;p20"/>
          <p:cNvSpPr txBox="1">
            <a:spLocks noGrp="1"/>
          </p:cNvSpPr>
          <p:nvPr>
            <p:ph type="body" idx="1"/>
          </p:nvPr>
        </p:nvSpPr>
        <p:spPr>
          <a:xfrm>
            <a:off x="311700" y="895350"/>
            <a:ext cx="8520600" cy="3521275"/>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chemeClr val="dk2"/>
              </a:buClr>
              <a:buSzPts val="1800"/>
              <a:buFont typeface="Open Sans"/>
              <a:buNone/>
            </a:pPr>
            <a:endParaRPr sz="1800" b="0" i="0" u="none" strike="noStrike" cap="none">
              <a:solidFill>
                <a:schemeClr val="dk2"/>
              </a:solidFill>
              <a:latin typeface="Open Sans"/>
              <a:ea typeface="Open Sans"/>
              <a:cs typeface="Open Sans"/>
              <a:sym typeface="Open Sans"/>
            </a:endParaRPr>
          </a:p>
        </p:txBody>
      </p:sp>
      <p:sp>
        <p:nvSpPr>
          <p:cNvPr id="136" name="Google Shape;136;p20"/>
          <p:cNvSpPr txBox="1"/>
          <p:nvPr/>
        </p:nvSpPr>
        <p:spPr>
          <a:xfrm>
            <a:off x="381525" y="1363600"/>
            <a:ext cx="2583000" cy="6009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1600"/>
              </a:spcAft>
              <a:buClr>
                <a:srgbClr val="000000"/>
              </a:buClr>
              <a:buSzPts val="1800"/>
              <a:buFont typeface="Arial"/>
              <a:buNone/>
            </a:pPr>
            <a:r>
              <a:rPr lang="en-US" sz="1800" b="1" i="0" u="none" strike="noStrike" cap="none">
                <a:solidFill>
                  <a:schemeClr val="dk2"/>
                </a:solidFill>
                <a:latin typeface="Open Sans"/>
                <a:ea typeface="Open Sans"/>
                <a:cs typeface="Open Sans"/>
                <a:sym typeface="Open Sans"/>
              </a:rPr>
              <a:t>Differentiated Instruction </a:t>
            </a:r>
            <a:endParaRPr sz="1800" b="1" i="0" u="none" strike="noStrike" cap="none">
              <a:solidFill>
                <a:schemeClr val="dk2"/>
              </a:solidFill>
              <a:latin typeface="Open Sans"/>
              <a:ea typeface="Open Sans"/>
              <a:cs typeface="Open Sans"/>
              <a:sym typeface="Open Sans"/>
            </a:endParaRPr>
          </a:p>
        </p:txBody>
      </p:sp>
      <p:pic>
        <p:nvPicPr>
          <p:cNvPr id="137" name="Google Shape;137;p20"/>
          <p:cNvPicPr preferRelativeResize="0"/>
          <p:nvPr/>
        </p:nvPicPr>
        <p:blipFill rotWithShape="1">
          <a:blip r:embed="rId3">
            <a:alphaModFix/>
          </a:blip>
          <a:srcRect/>
          <a:stretch/>
        </p:blipFill>
        <p:spPr>
          <a:xfrm>
            <a:off x="381525" y="895351"/>
            <a:ext cx="3420775" cy="3733799"/>
          </a:xfrm>
          <a:prstGeom prst="rect">
            <a:avLst/>
          </a:prstGeom>
          <a:noFill/>
          <a:ln>
            <a:noFill/>
          </a:ln>
        </p:spPr>
      </p:pic>
      <p:pic>
        <p:nvPicPr>
          <p:cNvPr id="138" name="Google Shape;138;p20"/>
          <p:cNvPicPr preferRelativeResize="0"/>
          <p:nvPr/>
        </p:nvPicPr>
        <p:blipFill rotWithShape="1">
          <a:blip r:embed="rId4">
            <a:alphaModFix/>
          </a:blip>
          <a:srcRect/>
          <a:stretch/>
        </p:blipFill>
        <p:spPr>
          <a:xfrm>
            <a:off x="4572000" y="819150"/>
            <a:ext cx="3786974" cy="3733799"/>
          </a:xfrm>
          <a:prstGeom prst="rect">
            <a:avLst/>
          </a:prstGeom>
          <a:noFill/>
          <a:ln>
            <a:noFill/>
          </a:ln>
        </p:spPr>
      </p:pic>
      <p:sp>
        <p:nvSpPr>
          <p:cNvPr id="139" name="Google Shape;139;p20"/>
          <p:cNvSpPr txBox="1"/>
          <p:nvPr/>
        </p:nvSpPr>
        <p:spPr>
          <a:xfrm>
            <a:off x="3886200" y="4552949"/>
            <a:ext cx="4648200" cy="430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050" b="0" i="0" u="none" strike="noStrike" cap="none">
                <a:solidFill>
                  <a:srgbClr val="000000"/>
                </a:solidFill>
                <a:latin typeface="Arial"/>
                <a:ea typeface="Arial"/>
                <a:cs typeface="Arial"/>
                <a:sym typeface="Arial"/>
              </a:rPr>
              <a:t>Tomlinson, CA (2014). The differentiated classroom:  Responding to the needs of all learners. Alexandria, VA:  ASCD.</a:t>
            </a:r>
            <a:endParaRPr sz="105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1"/>
          <p:cNvSpPr txBox="1">
            <a:spLocks noGrp="1"/>
          </p:cNvSpPr>
          <p:nvPr>
            <p:ph type="title"/>
          </p:nvPr>
        </p:nvSpPr>
        <p:spPr>
          <a:xfrm>
            <a:off x="311700" y="514350"/>
            <a:ext cx="2808000" cy="79695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accent1"/>
              </a:buClr>
              <a:buSzPts val="2400"/>
              <a:buFont typeface="PT Sans Narrow"/>
              <a:buNone/>
            </a:pPr>
            <a:r>
              <a:rPr lang="en-US" sz="2400" b="1" i="0" u="none" strike="noStrike" cap="none">
                <a:solidFill>
                  <a:schemeClr val="accent1"/>
                </a:solidFill>
                <a:latin typeface="PT Sans Narrow"/>
                <a:ea typeface="PT Sans Narrow"/>
                <a:cs typeface="PT Sans Narrow"/>
                <a:sym typeface="PT Sans Narrow"/>
              </a:rPr>
              <a:t>Differentiating by INTEREST</a:t>
            </a:r>
            <a:endParaRPr sz="2400" b="1" i="0" u="none" strike="noStrike" cap="none">
              <a:solidFill>
                <a:schemeClr val="accent1"/>
              </a:solidFill>
              <a:latin typeface="PT Sans Narrow"/>
              <a:ea typeface="PT Sans Narrow"/>
              <a:cs typeface="PT Sans Narrow"/>
              <a:sym typeface="PT Sans Narrow"/>
            </a:endParaRPr>
          </a:p>
        </p:txBody>
      </p:sp>
      <p:sp>
        <p:nvSpPr>
          <p:cNvPr id="145" name="Google Shape;145;p21"/>
          <p:cNvSpPr txBox="1">
            <a:spLocks noGrp="1"/>
          </p:cNvSpPr>
          <p:nvPr>
            <p:ph type="body" idx="1"/>
          </p:nvPr>
        </p:nvSpPr>
        <p:spPr>
          <a:xfrm>
            <a:off x="311700" y="1389600"/>
            <a:ext cx="2808000" cy="3179400"/>
          </a:xfrm>
          <a:prstGeom prst="rect">
            <a:avLst/>
          </a:prstGeom>
          <a:solidFill>
            <a:srgbClr val="E5DFD5"/>
          </a:solidFill>
          <a:ln>
            <a:noFill/>
          </a:ln>
        </p:spPr>
        <p:txBody>
          <a:bodyPr spcFirstLastPara="1" wrap="square" lIns="91425" tIns="91425" rIns="91425" bIns="91425" anchor="t" anchorCtr="0">
            <a:noAutofit/>
          </a:bodyPr>
          <a:lstStyle/>
          <a:p>
            <a:pPr marL="152400" marR="0" lvl="0" indent="0" algn="l" rtl="0">
              <a:lnSpc>
                <a:spcPct val="115000"/>
              </a:lnSpc>
              <a:spcBef>
                <a:spcPts val="0"/>
              </a:spcBef>
              <a:spcAft>
                <a:spcPts val="0"/>
              </a:spcAft>
              <a:buClr>
                <a:schemeClr val="dk2"/>
              </a:buClr>
              <a:buSzPts val="1200"/>
              <a:buFont typeface="Open Sans"/>
              <a:buNone/>
            </a:pPr>
            <a:r>
              <a:rPr lang="en-US" sz="2000" b="0" i="0" u="none" strike="noStrike" cap="none">
                <a:solidFill>
                  <a:schemeClr val="dk2"/>
                </a:solidFill>
                <a:latin typeface="Open Sans"/>
                <a:ea typeface="Open Sans"/>
                <a:cs typeface="Open Sans"/>
                <a:sym typeface="Open Sans"/>
              </a:rPr>
              <a:t>Passions</a:t>
            </a:r>
            <a:endParaRPr/>
          </a:p>
          <a:p>
            <a:pPr marL="152400" marR="0" lvl="0" indent="0" algn="l" rtl="0">
              <a:lnSpc>
                <a:spcPct val="115000"/>
              </a:lnSpc>
              <a:spcBef>
                <a:spcPts val="0"/>
              </a:spcBef>
              <a:spcAft>
                <a:spcPts val="0"/>
              </a:spcAft>
              <a:buClr>
                <a:schemeClr val="dk2"/>
              </a:buClr>
              <a:buSzPts val="1200"/>
              <a:buFont typeface="Open Sans"/>
              <a:buNone/>
            </a:pPr>
            <a:endParaRPr sz="2000" b="0" i="0" u="none" strike="noStrike" cap="none">
              <a:solidFill>
                <a:schemeClr val="dk2"/>
              </a:solidFill>
              <a:latin typeface="Open Sans"/>
              <a:ea typeface="Open Sans"/>
              <a:cs typeface="Open Sans"/>
              <a:sym typeface="Open Sans"/>
            </a:endParaRPr>
          </a:p>
          <a:p>
            <a:pPr marL="152400" marR="0" lvl="0" indent="0" algn="l" rtl="0">
              <a:lnSpc>
                <a:spcPct val="115000"/>
              </a:lnSpc>
              <a:spcBef>
                <a:spcPts val="0"/>
              </a:spcBef>
              <a:spcAft>
                <a:spcPts val="0"/>
              </a:spcAft>
              <a:buClr>
                <a:schemeClr val="dk2"/>
              </a:buClr>
              <a:buSzPts val="1200"/>
              <a:buFont typeface="Open Sans"/>
              <a:buNone/>
            </a:pPr>
            <a:r>
              <a:rPr lang="en-US" sz="2000" b="0" i="0" u="none" strike="noStrike" cap="none">
                <a:solidFill>
                  <a:schemeClr val="dk2"/>
                </a:solidFill>
                <a:latin typeface="Open Sans"/>
                <a:ea typeface="Open Sans"/>
                <a:cs typeface="Open Sans"/>
                <a:sym typeface="Open Sans"/>
              </a:rPr>
              <a:t>Affinities</a:t>
            </a:r>
            <a:endParaRPr/>
          </a:p>
          <a:p>
            <a:pPr marL="152400" marR="0" lvl="0" indent="0" algn="l" rtl="0">
              <a:lnSpc>
                <a:spcPct val="115000"/>
              </a:lnSpc>
              <a:spcBef>
                <a:spcPts val="0"/>
              </a:spcBef>
              <a:spcAft>
                <a:spcPts val="0"/>
              </a:spcAft>
              <a:buClr>
                <a:schemeClr val="dk2"/>
              </a:buClr>
              <a:buSzPts val="1200"/>
              <a:buFont typeface="Open Sans"/>
              <a:buNone/>
            </a:pPr>
            <a:endParaRPr sz="2000" b="0" i="0" u="none" strike="noStrike" cap="none">
              <a:solidFill>
                <a:schemeClr val="dk2"/>
              </a:solidFill>
              <a:latin typeface="Open Sans"/>
              <a:ea typeface="Open Sans"/>
              <a:cs typeface="Open Sans"/>
              <a:sym typeface="Open Sans"/>
            </a:endParaRPr>
          </a:p>
          <a:p>
            <a:pPr marL="152400" marR="0" lvl="0" indent="0" algn="l" rtl="0">
              <a:lnSpc>
                <a:spcPct val="115000"/>
              </a:lnSpc>
              <a:spcBef>
                <a:spcPts val="0"/>
              </a:spcBef>
              <a:spcAft>
                <a:spcPts val="0"/>
              </a:spcAft>
              <a:buClr>
                <a:schemeClr val="dk2"/>
              </a:buClr>
              <a:buSzPts val="1200"/>
              <a:buFont typeface="Open Sans"/>
              <a:buNone/>
            </a:pPr>
            <a:r>
              <a:rPr lang="en-US" sz="2000" b="0" i="0" u="none" strike="noStrike" cap="none">
                <a:solidFill>
                  <a:schemeClr val="dk2"/>
                </a:solidFill>
                <a:latin typeface="Open Sans"/>
                <a:ea typeface="Open Sans"/>
                <a:cs typeface="Open Sans"/>
                <a:sym typeface="Open Sans"/>
              </a:rPr>
              <a:t>Kindships that motivate learning</a:t>
            </a:r>
            <a:endParaRPr/>
          </a:p>
          <a:p>
            <a:pPr marL="152400" marR="0" lvl="0" indent="0" algn="l" rtl="0">
              <a:lnSpc>
                <a:spcPct val="115000"/>
              </a:lnSpc>
              <a:spcBef>
                <a:spcPts val="0"/>
              </a:spcBef>
              <a:spcAft>
                <a:spcPts val="0"/>
              </a:spcAft>
              <a:buClr>
                <a:schemeClr val="dk2"/>
              </a:buClr>
              <a:buSzPts val="1200"/>
              <a:buFont typeface="Open Sans"/>
              <a:buNone/>
            </a:pPr>
            <a:endParaRPr sz="2000" b="0" i="0" u="none" strike="noStrike" cap="none">
              <a:solidFill>
                <a:schemeClr val="dk2"/>
              </a:solidFill>
              <a:latin typeface="Open Sans"/>
              <a:ea typeface="Open Sans"/>
              <a:cs typeface="Open Sans"/>
              <a:sym typeface="Open Sans"/>
            </a:endParaRPr>
          </a:p>
          <a:p>
            <a:pPr marL="152400" marR="0" lvl="0" indent="0" algn="l" rtl="0">
              <a:lnSpc>
                <a:spcPct val="115000"/>
              </a:lnSpc>
              <a:spcBef>
                <a:spcPts val="0"/>
              </a:spcBef>
              <a:spcAft>
                <a:spcPts val="0"/>
              </a:spcAft>
              <a:buClr>
                <a:schemeClr val="dk2"/>
              </a:buClr>
              <a:buSzPts val="1200"/>
              <a:buFont typeface="Open Sans"/>
              <a:buNone/>
            </a:pPr>
            <a:r>
              <a:rPr lang="en-US" sz="2000" b="0" i="0" u="none" strike="noStrike" cap="none">
                <a:solidFill>
                  <a:schemeClr val="dk2"/>
                </a:solidFill>
                <a:latin typeface="Open Sans"/>
                <a:ea typeface="Open Sans"/>
                <a:cs typeface="Open Sans"/>
                <a:sym typeface="Open Sans"/>
              </a:rPr>
              <a:t>Essential Questions</a:t>
            </a:r>
            <a:endParaRPr sz="2000" b="0" i="0" u="none" strike="noStrike" cap="none">
              <a:solidFill>
                <a:schemeClr val="dk2"/>
              </a:solidFill>
              <a:latin typeface="Open Sans"/>
              <a:ea typeface="Open Sans"/>
              <a:cs typeface="Open Sans"/>
              <a:sym typeface="Open Sans"/>
            </a:endParaRPr>
          </a:p>
        </p:txBody>
      </p:sp>
      <p:pic>
        <p:nvPicPr>
          <p:cNvPr id="146" name="Google Shape;146;p21"/>
          <p:cNvPicPr preferRelativeResize="0"/>
          <p:nvPr/>
        </p:nvPicPr>
        <p:blipFill rotWithShape="1">
          <a:blip r:embed="rId3">
            <a:alphaModFix/>
          </a:blip>
          <a:srcRect/>
          <a:stretch/>
        </p:blipFill>
        <p:spPr>
          <a:xfrm>
            <a:off x="3733800" y="0"/>
            <a:ext cx="4618653" cy="5143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2"/>
          <p:cNvSpPr txBox="1">
            <a:spLocks noGrp="1"/>
          </p:cNvSpPr>
          <p:nvPr>
            <p:ph type="title"/>
          </p:nvPr>
        </p:nvSpPr>
        <p:spPr>
          <a:xfrm>
            <a:off x="311700" y="555600"/>
            <a:ext cx="2808000" cy="125415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accent1"/>
              </a:buClr>
              <a:buSzPts val="2400"/>
              <a:buFont typeface="PT Sans Narrow"/>
              <a:buNone/>
            </a:pPr>
            <a:r>
              <a:rPr lang="en-US" sz="2400" b="1" i="0" u="none" strike="noStrike" cap="none">
                <a:solidFill>
                  <a:schemeClr val="accent1"/>
                </a:solidFill>
                <a:latin typeface="PT Sans Narrow"/>
                <a:ea typeface="PT Sans Narrow"/>
                <a:cs typeface="PT Sans Narrow"/>
                <a:sym typeface="PT Sans Narrow"/>
              </a:rPr>
              <a:t>Differentiating by PREFERRED</a:t>
            </a:r>
            <a:br>
              <a:rPr lang="en-US" sz="2400" b="1" i="0" u="none" strike="noStrike" cap="none">
                <a:solidFill>
                  <a:schemeClr val="accent1"/>
                </a:solidFill>
                <a:latin typeface="PT Sans Narrow"/>
                <a:ea typeface="PT Sans Narrow"/>
                <a:cs typeface="PT Sans Narrow"/>
                <a:sym typeface="PT Sans Narrow"/>
              </a:rPr>
            </a:br>
            <a:r>
              <a:rPr lang="en-US" sz="2400" b="1" i="0" u="none" strike="noStrike" cap="none">
                <a:solidFill>
                  <a:schemeClr val="accent1"/>
                </a:solidFill>
                <a:latin typeface="PT Sans Narrow"/>
                <a:ea typeface="PT Sans Narrow"/>
                <a:cs typeface="PT Sans Narrow"/>
                <a:sym typeface="PT Sans Narrow"/>
              </a:rPr>
              <a:t>LEARNING STYLE</a:t>
            </a:r>
            <a:endParaRPr sz="2400" b="1" i="0" u="none" strike="noStrike" cap="none">
              <a:solidFill>
                <a:schemeClr val="accent1"/>
              </a:solidFill>
              <a:latin typeface="PT Sans Narrow"/>
              <a:ea typeface="PT Sans Narrow"/>
              <a:cs typeface="PT Sans Narrow"/>
              <a:sym typeface="PT Sans Narrow"/>
            </a:endParaRPr>
          </a:p>
        </p:txBody>
      </p:sp>
      <p:sp>
        <p:nvSpPr>
          <p:cNvPr id="152" name="Google Shape;152;p22"/>
          <p:cNvSpPr txBox="1">
            <a:spLocks noGrp="1"/>
          </p:cNvSpPr>
          <p:nvPr>
            <p:ph type="body" idx="1"/>
          </p:nvPr>
        </p:nvSpPr>
        <p:spPr>
          <a:xfrm>
            <a:off x="311700" y="1962150"/>
            <a:ext cx="3117300" cy="2606850"/>
          </a:xfrm>
          <a:prstGeom prst="rect">
            <a:avLst/>
          </a:prstGeom>
          <a:solidFill>
            <a:srgbClr val="E5DFD5"/>
          </a:solidFill>
          <a:ln>
            <a:noFill/>
          </a:ln>
        </p:spPr>
        <p:txBody>
          <a:bodyPr spcFirstLastPara="1" wrap="square" lIns="91425" tIns="91425" rIns="91425" bIns="91425" anchor="t" anchorCtr="0">
            <a:noAutofit/>
          </a:bodyPr>
          <a:lstStyle/>
          <a:p>
            <a:pPr marL="152400" marR="0" lvl="0" indent="0" algn="l" rtl="0">
              <a:lnSpc>
                <a:spcPct val="115000"/>
              </a:lnSpc>
              <a:spcBef>
                <a:spcPts val="0"/>
              </a:spcBef>
              <a:spcAft>
                <a:spcPts val="0"/>
              </a:spcAft>
              <a:buClr>
                <a:schemeClr val="dk2"/>
              </a:buClr>
              <a:buSzPts val="1200"/>
              <a:buFont typeface="Open Sans"/>
              <a:buNone/>
            </a:pPr>
            <a:r>
              <a:rPr lang="en-US" sz="1800" b="0" i="0" u="none" strike="noStrike" cap="none">
                <a:solidFill>
                  <a:schemeClr val="dk2"/>
                </a:solidFill>
                <a:latin typeface="Open Sans"/>
                <a:ea typeface="Open Sans"/>
                <a:cs typeface="Open Sans"/>
                <a:sym typeface="Open Sans"/>
              </a:rPr>
              <a:t>The student’s preference in how she takes in information and how she demonstrates what she knows, understands, believes, and can do.</a:t>
            </a:r>
            <a:endParaRPr sz="1800" b="0" i="0" u="none" strike="noStrike" cap="none">
              <a:solidFill>
                <a:schemeClr val="dk2"/>
              </a:solidFill>
              <a:latin typeface="Open Sans"/>
              <a:ea typeface="Open Sans"/>
              <a:cs typeface="Open Sans"/>
              <a:sym typeface="Open Sans"/>
            </a:endParaRPr>
          </a:p>
        </p:txBody>
      </p:sp>
      <p:pic>
        <p:nvPicPr>
          <p:cNvPr id="153" name="Google Shape;153;p22"/>
          <p:cNvPicPr preferRelativeResize="0"/>
          <p:nvPr/>
        </p:nvPicPr>
        <p:blipFill rotWithShape="1">
          <a:blip r:embed="rId3">
            <a:alphaModFix/>
          </a:blip>
          <a:srcRect/>
          <a:stretch/>
        </p:blipFill>
        <p:spPr>
          <a:xfrm>
            <a:off x="4191000" y="0"/>
            <a:ext cx="4587269" cy="5143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3"/>
          <p:cNvSpPr txBox="1">
            <a:spLocks noGrp="1"/>
          </p:cNvSpPr>
          <p:nvPr>
            <p:ph type="body" idx="1"/>
          </p:nvPr>
        </p:nvSpPr>
        <p:spPr>
          <a:xfrm>
            <a:off x="28575" y="209550"/>
            <a:ext cx="8832300" cy="598800"/>
          </a:xfrm>
          <a:prstGeom prst="rect">
            <a:avLst/>
          </a:prstGeom>
          <a:solidFill>
            <a:srgbClr val="FFA45B"/>
          </a:solidFill>
          <a:ln>
            <a:noFill/>
          </a:ln>
        </p:spPr>
        <p:txBody>
          <a:bodyPr spcFirstLastPara="1" wrap="square" lIns="91425" tIns="91425" rIns="91425" bIns="91425" anchor="ctr" anchorCtr="0">
            <a:noAutofit/>
          </a:bodyPr>
          <a:lstStyle/>
          <a:p>
            <a:pPr marL="457200" marR="0" lvl="0" indent="-228600" algn="l" rtl="0">
              <a:lnSpc>
                <a:spcPct val="100000"/>
              </a:lnSpc>
              <a:spcBef>
                <a:spcPts val="0"/>
              </a:spcBef>
              <a:spcAft>
                <a:spcPts val="0"/>
              </a:spcAft>
              <a:buClr>
                <a:schemeClr val="dk2"/>
              </a:buClr>
              <a:buSzPts val="2400"/>
              <a:buFont typeface="PT Sans Narrow"/>
              <a:buNone/>
            </a:pPr>
            <a:r>
              <a:rPr lang="en-US" sz="1800" b="1" i="0" u="none" strike="noStrike" cap="none">
                <a:solidFill>
                  <a:srgbClr val="7F4C00"/>
                </a:solidFill>
                <a:latin typeface="PT Sans Narrow"/>
                <a:ea typeface="PT Sans Narrow"/>
                <a:cs typeface="PT Sans Narrow"/>
                <a:sym typeface="PT Sans Narrow"/>
              </a:rPr>
              <a:t>Analyzing lesson by Carol Ann Tomlinson’s Differentiated Instruction Model</a:t>
            </a:r>
            <a:endParaRPr sz="1800" b="1" i="0" u="none" strike="noStrike" cap="none">
              <a:solidFill>
                <a:srgbClr val="7F4C00"/>
              </a:solidFill>
              <a:latin typeface="PT Sans Narrow"/>
              <a:ea typeface="PT Sans Narrow"/>
              <a:cs typeface="PT Sans Narrow"/>
              <a:sym typeface="PT Sans Narrow"/>
            </a:endParaRPr>
          </a:p>
        </p:txBody>
      </p:sp>
      <p:sp>
        <p:nvSpPr>
          <p:cNvPr id="159" name="Google Shape;159;p23"/>
          <p:cNvSpPr txBox="1"/>
          <p:nvPr/>
        </p:nvSpPr>
        <p:spPr>
          <a:xfrm>
            <a:off x="1981200" y="895350"/>
            <a:ext cx="7162800" cy="707886"/>
          </a:xfrm>
          <a:prstGeom prst="rect">
            <a:avLst/>
          </a:prstGeom>
          <a:solidFill>
            <a:srgbClr val="52D4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My Kingdom for a Shelter, pp. 70-72</a:t>
            </a:r>
            <a:endParaRPr/>
          </a:p>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	Lower Elementary, Upper Elementary, Middle School</a:t>
            </a:r>
            <a:endParaRPr sz="2000" b="0" i="0" u="none" strike="noStrike" cap="none">
              <a:solidFill>
                <a:srgbClr val="000000"/>
              </a:solidFill>
              <a:latin typeface="Arial"/>
              <a:ea typeface="Arial"/>
              <a:cs typeface="Arial"/>
              <a:sym typeface="Arial"/>
            </a:endParaRPr>
          </a:p>
        </p:txBody>
      </p:sp>
      <p:sp>
        <p:nvSpPr>
          <p:cNvPr id="160" name="Google Shape;160;p23"/>
          <p:cNvSpPr txBox="1"/>
          <p:nvPr/>
        </p:nvSpPr>
        <p:spPr>
          <a:xfrm>
            <a:off x="4953000" y="1721533"/>
            <a:ext cx="3886200" cy="3108543"/>
          </a:xfrm>
          <a:prstGeom prst="rect">
            <a:avLst/>
          </a:prstGeom>
          <a:solidFill>
            <a:srgbClr val="C5F1E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800" b="0" i="0" u="none" strike="noStrike" cap="none">
                <a:solidFill>
                  <a:srgbClr val="000000"/>
                </a:solidFill>
                <a:latin typeface="Arial"/>
                <a:ea typeface="Arial"/>
                <a:cs typeface="Arial"/>
                <a:sym typeface="Arial"/>
              </a:rPr>
              <a:t>Turn to page 3</a:t>
            </a:r>
            <a:endParaRPr/>
          </a:p>
          <a:p>
            <a:pPr marL="0" marR="0" lvl="0" indent="0" algn="l" rtl="0">
              <a:lnSpc>
                <a:spcPct val="100000"/>
              </a:lnSpc>
              <a:spcBef>
                <a:spcPts val="0"/>
              </a:spcBef>
              <a:spcAft>
                <a:spcPts val="0"/>
              </a:spcAft>
              <a:buNone/>
            </a:pPr>
            <a:endParaRPr sz="2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800" b="0" i="0" u="none" strike="noStrike" cap="none">
                <a:solidFill>
                  <a:srgbClr val="000000"/>
                </a:solidFill>
                <a:latin typeface="Arial"/>
                <a:ea typeface="Arial"/>
                <a:cs typeface="Arial"/>
                <a:sym typeface="Arial"/>
              </a:rPr>
              <a:t>Differentiating by Readiness: </a:t>
            </a:r>
            <a:endParaRPr/>
          </a:p>
          <a:p>
            <a:pPr marL="0" marR="0" lvl="0" indent="0" algn="l" rtl="0">
              <a:lnSpc>
                <a:spcPct val="100000"/>
              </a:lnSpc>
              <a:spcBef>
                <a:spcPts val="0"/>
              </a:spcBef>
              <a:spcAft>
                <a:spcPts val="0"/>
              </a:spcAft>
              <a:buNone/>
            </a:pPr>
            <a:endParaRPr sz="2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800" b="0" i="0" u="none" strike="noStrike" cap="none">
                <a:solidFill>
                  <a:srgbClr val="000000"/>
                </a:solidFill>
                <a:latin typeface="Arial"/>
                <a:ea typeface="Arial"/>
                <a:cs typeface="Arial"/>
                <a:sym typeface="Arial"/>
              </a:rPr>
              <a:t>Students proximity to learning goals</a:t>
            </a:r>
            <a:endParaRPr sz="2800" b="0" i="0" u="none" strike="noStrike" cap="none">
              <a:solidFill>
                <a:srgbClr val="000000"/>
              </a:solidFill>
              <a:latin typeface="Arial"/>
              <a:ea typeface="Arial"/>
              <a:cs typeface="Arial"/>
              <a:sym typeface="Arial"/>
            </a:endParaRPr>
          </a:p>
        </p:txBody>
      </p:sp>
      <p:pic>
        <p:nvPicPr>
          <p:cNvPr id="161" name="Google Shape;161;p23"/>
          <p:cNvPicPr preferRelativeResize="0"/>
          <p:nvPr/>
        </p:nvPicPr>
        <p:blipFill rotWithShape="1">
          <a:blip r:embed="rId3">
            <a:alphaModFix/>
          </a:blip>
          <a:srcRect/>
          <a:stretch/>
        </p:blipFill>
        <p:spPr>
          <a:xfrm>
            <a:off x="238125" y="1670030"/>
            <a:ext cx="3657600" cy="321155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4"/>
          <p:cNvSpPr txBox="1">
            <a:spLocks noGrp="1"/>
          </p:cNvSpPr>
          <p:nvPr>
            <p:ph type="body" idx="1"/>
          </p:nvPr>
        </p:nvSpPr>
        <p:spPr>
          <a:xfrm>
            <a:off x="285450" y="2467525"/>
            <a:ext cx="3318900" cy="598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b="1" i="1"/>
          </a:p>
          <a:p>
            <a:pPr marL="0" lvl="0" indent="0" algn="l" rtl="0">
              <a:spcBef>
                <a:spcPts val="0"/>
              </a:spcBef>
              <a:spcAft>
                <a:spcPts val="0"/>
              </a:spcAft>
              <a:buNone/>
            </a:pPr>
            <a:endParaRPr b="1" i="1"/>
          </a:p>
          <a:p>
            <a:pPr marL="0" lvl="0" indent="0" algn="l" rtl="0">
              <a:spcBef>
                <a:spcPts val="0"/>
              </a:spcBef>
              <a:spcAft>
                <a:spcPts val="0"/>
              </a:spcAft>
              <a:buNone/>
            </a:pPr>
            <a:r>
              <a:rPr lang="en-US" b="1" i="1">
                <a:solidFill>
                  <a:schemeClr val="accent2"/>
                </a:solidFill>
              </a:rPr>
              <a:t>My Kingdom for a Shelter</a:t>
            </a:r>
            <a:r>
              <a:rPr lang="en-US">
                <a:solidFill>
                  <a:schemeClr val="accent2"/>
                </a:solidFill>
              </a:rPr>
              <a:t>  </a:t>
            </a:r>
            <a:endParaRPr/>
          </a:p>
          <a:p>
            <a:pPr marL="0" lvl="0" indent="0" algn="l" rtl="0">
              <a:spcBef>
                <a:spcPts val="0"/>
              </a:spcBef>
              <a:spcAft>
                <a:spcPts val="0"/>
              </a:spcAft>
              <a:buNone/>
            </a:pPr>
            <a:endParaRPr/>
          </a:p>
          <a:p>
            <a:pPr marL="0" lvl="0" indent="0" algn="l" rtl="0">
              <a:spcBef>
                <a:spcPts val="0"/>
              </a:spcBef>
              <a:spcAft>
                <a:spcPts val="0"/>
              </a:spcAft>
              <a:buNone/>
            </a:pPr>
            <a:r>
              <a:rPr lang="en-US" sz="1800" i="1">
                <a:solidFill>
                  <a:schemeClr val="accent2"/>
                </a:solidFill>
              </a:rPr>
              <a:t>Procedure 1-3.  The three-column chart</a:t>
            </a:r>
            <a:endParaRPr sz="1800" i="1">
              <a:solidFill>
                <a:schemeClr val="accent2"/>
              </a:solidFill>
            </a:endParaRPr>
          </a:p>
          <a:p>
            <a:pPr marL="0" lvl="0" indent="0" algn="l" rtl="0">
              <a:spcBef>
                <a:spcPts val="0"/>
              </a:spcBef>
              <a:spcAft>
                <a:spcPts val="0"/>
              </a:spcAft>
              <a:buNone/>
            </a:pPr>
            <a:endParaRPr sz="1800" i="1">
              <a:solidFill>
                <a:schemeClr val="accent2"/>
              </a:solidFill>
            </a:endParaRPr>
          </a:p>
          <a:p>
            <a:pPr marL="0" lvl="0" indent="0" algn="l" rtl="0">
              <a:spcBef>
                <a:spcPts val="0"/>
              </a:spcBef>
              <a:spcAft>
                <a:spcPts val="0"/>
              </a:spcAft>
              <a:buNone/>
            </a:pPr>
            <a:r>
              <a:rPr lang="en-US" sz="1800">
                <a:solidFill>
                  <a:srgbClr val="000000"/>
                </a:solidFill>
              </a:rPr>
              <a:t>Comparing the essential needs for people,</a:t>
            </a:r>
            <a:endParaRPr sz="1800">
              <a:solidFill>
                <a:srgbClr val="000000"/>
              </a:solidFill>
            </a:endParaRPr>
          </a:p>
          <a:p>
            <a:pPr marL="0" lvl="0" indent="0" algn="l" rtl="0">
              <a:spcBef>
                <a:spcPts val="0"/>
              </a:spcBef>
              <a:spcAft>
                <a:spcPts val="0"/>
              </a:spcAft>
              <a:buNone/>
            </a:pPr>
            <a:r>
              <a:rPr lang="en-US" sz="1800">
                <a:solidFill>
                  <a:srgbClr val="000000"/>
                </a:solidFill>
              </a:rPr>
              <a:t>   pets, and wildlife.</a:t>
            </a:r>
            <a:r>
              <a:rPr lang="en-US" sz="1800" i="1">
                <a:solidFill>
                  <a:schemeClr val="accent2"/>
                </a:solidFill>
              </a:rPr>
              <a:t> </a:t>
            </a:r>
            <a:endParaRPr sz="1800" i="1">
              <a:solidFill>
                <a:schemeClr val="accent2"/>
              </a:solidFill>
            </a:endParaRPr>
          </a:p>
          <a:p>
            <a:pPr marL="0" lvl="0" indent="0" algn="l" rtl="0">
              <a:spcBef>
                <a:spcPts val="0"/>
              </a:spcBef>
              <a:spcAft>
                <a:spcPts val="0"/>
              </a:spcAft>
              <a:buNone/>
            </a:pPr>
            <a:endParaRPr/>
          </a:p>
        </p:txBody>
      </p:sp>
      <p:pic>
        <p:nvPicPr>
          <p:cNvPr id="167" name="Google Shape;167;p24"/>
          <p:cNvPicPr preferRelativeResize="0"/>
          <p:nvPr/>
        </p:nvPicPr>
        <p:blipFill>
          <a:blip r:embed="rId3">
            <a:alphaModFix/>
          </a:blip>
          <a:stretch>
            <a:fillRect/>
          </a:stretch>
        </p:blipFill>
        <p:spPr>
          <a:xfrm>
            <a:off x="3878175" y="1123400"/>
            <a:ext cx="5127050" cy="3287050"/>
          </a:xfrm>
          <a:prstGeom prst="rect">
            <a:avLst/>
          </a:prstGeom>
          <a:noFill/>
          <a:ln>
            <a:noFill/>
          </a:ln>
        </p:spPr>
      </p:pic>
      <p:pic>
        <p:nvPicPr>
          <p:cNvPr id="168" name="Google Shape;168;p24"/>
          <p:cNvPicPr preferRelativeResize="0"/>
          <p:nvPr/>
        </p:nvPicPr>
        <p:blipFill>
          <a:blip r:embed="rId4">
            <a:alphaModFix/>
          </a:blip>
          <a:stretch>
            <a:fillRect/>
          </a:stretch>
        </p:blipFill>
        <p:spPr>
          <a:xfrm>
            <a:off x="285450" y="227175"/>
            <a:ext cx="1328300" cy="1057725"/>
          </a:xfrm>
          <a:prstGeom prst="rect">
            <a:avLst/>
          </a:prstGeom>
          <a:noFill/>
          <a:ln>
            <a:noFill/>
          </a:ln>
        </p:spPr>
      </p:pic>
      <p:sp>
        <p:nvSpPr>
          <p:cNvPr id="169" name="Google Shape;169;p24"/>
          <p:cNvSpPr txBox="1"/>
          <p:nvPr/>
        </p:nvSpPr>
        <p:spPr>
          <a:xfrm>
            <a:off x="1613750" y="341875"/>
            <a:ext cx="1175700" cy="82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solidFill>
                  <a:schemeClr val="accent2"/>
                </a:solidFill>
                <a:latin typeface="Bree Serif"/>
                <a:ea typeface="Bree Serif"/>
                <a:cs typeface="Bree Serif"/>
                <a:sym typeface="Bree Serif"/>
              </a:rPr>
              <a:t>New</a:t>
            </a:r>
            <a:endParaRPr sz="1800" b="1">
              <a:solidFill>
                <a:schemeClr val="accent2"/>
              </a:solidFill>
              <a:latin typeface="Bree Serif"/>
              <a:ea typeface="Bree Serif"/>
              <a:cs typeface="Bree Serif"/>
              <a:sym typeface="Bree Serif"/>
            </a:endParaRPr>
          </a:p>
          <a:p>
            <a:pPr marL="0" lvl="0" indent="0" algn="l" rtl="0">
              <a:spcBef>
                <a:spcPts val="0"/>
              </a:spcBef>
              <a:spcAft>
                <a:spcPts val="0"/>
              </a:spcAft>
              <a:buNone/>
            </a:pPr>
            <a:r>
              <a:rPr lang="en-US" sz="1800" b="1">
                <a:solidFill>
                  <a:schemeClr val="accent2"/>
                </a:solidFill>
                <a:latin typeface="Bree Serif"/>
                <a:ea typeface="Bree Serif"/>
                <a:cs typeface="Bree Serif"/>
                <a:sym typeface="Bree Serif"/>
              </a:rPr>
              <a:t>Content</a:t>
            </a:r>
            <a:endParaRPr sz="1800" b="1">
              <a:solidFill>
                <a:schemeClr val="accent2"/>
              </a:solidFill>
              <a:latin typeface="Bree Serif"/>
              <a:ea typeface="Bree Serif"/>
              <a:cs typeface="Bree Serif"/>
              <a:sym typeface="Bree Serif"/>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5"/>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accent1"/>
              </a:buClr>
              <a:buSzPts val="2400"/>
              <a:buFont typeface="PT Sans Narrow"/>
              <a:buNone/>
            </a:pPr>
            <a:r>
              <a:rPr lang="en-US" sz="2400" b="1" i="0" u="none" strike="noStrike" cap="none">
                <a:solidFill>
                  <a:schemeClr val="accent1"/>
                </a:solidFill>
                <a:latin typeface="PT Sans Narrow"/>
                <a:ea typeface="PT Sans Narrow"/>
                <a:cs typeface="PT Sans Narrow"/>
                <a:sym typeface="PT Sans Narrow"/>
              </a:rPr>
              <a:t>Differentiating by READINESS</a:t>
            </a:r>
            <a:endParaRPr sz="2400" b="1" i="0" u="none" strike="noStrike" cap="none">
              <a:solidFill>
                <a:schemeClr val="accent1"/>
              </a:solidFill>
              <a:latin typeface="PT Sans Narrow"/>
              <a:ea typeface="PT Sans Narrow"/>
              <a:cs typeface="PT Sans Narrow"/>
              <a:sym typeface="PT Sans Narrow"/>
            </a:endParaRPr>
          </a:p>
        </p:txBody>
      </p:sp>
      <p:sp>
        <p:nvSpPr>
          <p:cNvPr id="175" name="Google Shape;175;p25"/>
          <p:cNvSpPr txBox="1">
            <a:spLocks noGrp="1"/>
          </p:cNvSpPr>
          <p:nvPr>
            <p:ph type="body" idx="1"/>
          </p:nvPr>
        </p:nvSpPr>
        <p:spPr>
          <a:xfrm>
            <a:off x="311700" y="1389600"/>
            <a:ext cx="2808000" cy="3391950"/>
          </a:xfrm>
          <a:prstGeom prst="rect">
            <a:avLst/>
          </a:prstGeom>
          <a:solidFill>
            <a:srgbClr val="E5DFD5"/>
          </a:solidFill>
          <a:ln>
            <a:noFill/>
          </a:ln>
        </p:spPr>
        <p:txBody>
          <a:bodyPr spcFirstLastPara="1" wrap="square" lIns="91425" tIns="91425" rIns="91425" bIns="91425" anchor="t" anchorCtr="0">
            <a:noAutofit/>
          </a:bodyPr>
          <a:lstStyle/>
          <a:p>
            <a:pPr marL="152400" marR="0" lvl="0" indent="0" algn="l" rtl="0">
              <a:lnSpc>
                <a:spcPct val="115000"/>
              </a:lnSpc>
              <a:spcBef>
                <a:spcPts val="0"/>
              </a:spcBef>
              <a:spcAft>
                <a:spcPts val="0"/>
              </a:spcAft>
              <a:buClr>
                <a:schemeClr val="dk2"/>
              </a:buClr>
              <a:buSzPts val="1200"/>
              <a:buFont typeface="Open Sans"/>
              <a:buNone/>
            </a:pPr>
            <a:r>
              <a:rPr lang="en-US" sz="1400" b="1" i="0" u="none" strike="noStrike" cap="none">
                <a:solidFill>
                  <a:schemeClr val="dk2"/>
                </a:solidFill>
                <a:latin typeface="Open Sans"/>
                <a:ea typeface="Open Sans"/>
                <a:cs typeface="Open Sans"/>
                <a:sym typeface="Open Sans"/>
              </a:rPr>
              <a:t>A student’s READINESS is not fixed…</a:t>
            </a:r>
            <a:endParaRPr/>
          </a:p>
          <a:p>
            <a:pPr marL="152400" marR="0" lvl="0" indent="0" algn="l" rtl="0">
              <a:lnSpc>
                <a:spcPct val="115000"/>
              </a:lnSpc>
              <a:spcBef>
                <a:spcPts val="0"/>
              </a:spcBef>
              <a:spcAft>
                <a:spcPts val="0"/>
              </a:spcAft>
              <a:buClr>
                <a:schemeClr val="dk2"/>
              </a:buClr>
              <a:buSzPts val="1200"/>
              <a:buFont typeface="Open Sans"/>
              <a:buNone/>
            </a:pPr>
            <a:endParaRPr sz="1400" b="0" i="0" u="none" strike="noStrike" cap="none">
              <a:solidFill>
                <a:schemeClr val="dk2"/>
              </a:solidFill>
              <a:latin typeface="Open Sans"/>
              <a:ea typeface="Open Sans"/>
              <a:cs typeface="Open Sans"/>
              <a:sym typeface="Open Sans"/>
            </a:endParaRPr>
          </a:p>
          <a:p>
            <a:pPr marL="152400" marR="0" lvl="0" indent="0" algn="l" rtl="0">
              <a:lnSpc>
                <a:spcPct val="115000"/>
              </a:lnSpc>
              <a:spcBef>
                <a:spcPts val="0"/>
              </a:spcBef>
              <a:spcAft>
                <a:spcPts val="0"/>
              </a:spcAft>
              <a:buClr>
                <a:schemeClr val="dk2"/>
              </a:buClr>
              <a:buSzPts val="1200"/>
              <a:buFont typeface="Open Sans"/>
              <a:buNone/>
            </a:pPr>
            <a:r>
              <a:rPr lang="en-US" sz="1400" b="0" i="0" u="none" strike="noStrike" cap="none">
                <a:solidFill>
                  <a:schemeClr val="dk2"/>
                </a:solidFill>
                <a:latin typeface="Open Sans"/>
                <a:ea typeface="Open Sans"/>
                <a:cs typeface="Open Sans"/>
                <a:sym typeface="Open Sans"/>
              </a:rPr>
              <a:t>DI requires the </a:t>
            </a:r>
            <a:r>
              <a:rPr lang="en-US" sz="1400" b="1" i="0" u="none" strike="noStrike" cap="none">
                <a:solidFill>
                  <a:schemeClr val="dk2"/>
                </a:solidFill>
                <a:latin typeface="Open Sans"/>
                <a:ea typeface="Open Sans"/>
                <a:cs typeface="Open Sans"/>
                <a:sym typeface="Open Sans"/>
              </a:rPr>
              <a:t>growth mindset</a:t>
            </a:r>
            <a:r>
              <a:rPr lang="en-US" sz="1400" b="0" i="0" u="none" strike="noStrike" cap="none">
                <a:solidFill>
                  <a:schemeClr val="dk2"/>
                </a:solidFill>
                <a:latin typeface="Open Sans"/>
                <a:ea typeface="Open Sans"/>
                <a:cs typeface="Open Sans"/>
                <a:sym typeface="Open Sans"/>
              </a:rPr>
              <a:t> that students’ levels of readiness vary from subject to subject, unit to unit, and lesson to lesson.  Decisions related to readiness focus on providing all students with meaningful, respectful and challenging learning experiences.</a:t>
            </a:r>
            <a:endParaRPr/>
          </a:p>
          <a:p>
            <a:pPr marL="152400" marR="0" lvl="0" indent="0" algn="l" rtl="0">
              <a:lnSpc>
                <a:spcPct val="115000"/>
              </a:lnSpc>
              <a:spcBef>
                <a:spcPts val="0"/>
              </a:spcBef>
              <a:spcAft>
                <a:spcPts val="0"/>
              </a:spcAft>
              <a:buClr>
                <a:schemeClr val="dk2"/>
              </a:buClr>
              <a:buSzPts val="1200"/>
              <a:buFont typeface="Open Sans"/>
              <a:buNone/>
            </a:pPr>
            <a:endParaRPr sz="1400" b="0" i="0" u="none" strike="noStrike" cap="none">
              <a:solidFill>
                <a:schemeClr val="dk2"/>
              </a:solidFill>
              <a:latin typeface="Open Sans"/>
              <a:ea typeface="Open Sans"/>
              <a:cs typeface="Open Sans"/>
              <a:sym typeface="Open Sans"/>
            </a:endParaRPr>
          </a:p>
        </p:txBody>
      </p:sp>
      <p:pic>
        <p:nvPicPr>
          <p:cNvPr id="176" name="Google Shape;176;p25"/>
          <p:cNvPicPr preferRelativeResize="0"/>
          <p:nvPr/>
        </p:nvPicPr>
        <p:blipFill>
          <a:blip r:embed="rId3">
            <a:alphaModFix/>
          </a:blip>
          <a:stretch>
            <a:fillRect/>
          </a:stretch>
        </p:blipFill>
        <p:spPr>
          <a:xfrm>
            <a:off x="3807925" y="0"/>
            <a:ext cx="4966251" cy="504092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6"/>
          <p:cNvSpPr txBox="1">
            <a:spLocks noGrp="1"/>
          </p:cNvSpPr>
          <p:nvPr>
            <p:ph type="body" idx="1"/>
          </p:nvPr>
        </p:nvSpPr>
        <p:spPr>
          <a:xfrm rot="-5400000">
            <a:off x="-1475238" y="1989587"/>
            <a:ext cx="4543775" cy="983700"/>
          </a:xfrm>
          <a:prstGeom prst="rect">
            <a:avLst/>
          </a:prstGeom>
          <a:noFill/>
          <a:ln>
            <a:noFill/>
          </a:ln>
        </p:spPr>
        <p:txBody>
          <a:bodyPr spcFirstLastPara="1" wrap="square" lIns="91425" tIns="91425" rIns="91425" bIns="91425" anchor="ctr" anchorCtr="0">
            <a:noAutofit/>
          </a:bodyPr>
          <a:lstStyle/>
          <a:p>
            <a:pPr marL="457200" marR="0" lvl="0" indent="-228600" algn="l" rtl="0">
              <a:lnSpc>
                <a:spcPct val="100000"/>
              </a:lnSpc>
              <a:spcBef>
                <a:spcPts val="0"/>
              </a:spcBef>
              <a:spcAft>
                <a:spcPts val="0"/>
              </a:spcAft>
              <a:buClr>
                <a:schemeClr val="dk2"/>
              </a:buClr>
              <a:buSzPts val="2400"/>
              <a:buFont typeface="PT Sans Narrow"/>
              <a:buNone/>
            </a:pPr>
            <a:r>
              <a:rPr lang="en-US" sz="2400" b="1" i="0" u="none" strike="noStrike" cap="none">
                <a:solidFill>
                  <a:schemeClr val="accent1"/>
                </a:solidFill>
                <a:latin typeface="PT Sans Narrow"/>
                <a:ea typeface="PT Sans Narrow"/>
                <a:cs typeface="PT Sans Narrow"/>
                <a:sym typeface="PT Sans Narrow"/>
              </a:rPr>
              <a:t>Differentiating by READINESS, continued</a:t>
            </a:r>
            <a:endParaRPr sz="2400" b="1" i="0" u="none" strike="noStrike" cap="none">
              <a:solidFill>
                <a:schemeClr val="accent1"/>
              </a:solidFill>
              <a:latin typeface="PT Sans Narrow"/>
              <a:ea typeface="PT Sans Narrow"/>
              <a:cs typeface="PT Sans Narrow"/>
              <a:sym typeface="PT Sans Narrow"/>
            </a:endParaRPr>
          </a:p>
        </p:txBody>
      </p:sp>
      <p:pic>
        <p:nvPicPr>
          <p:cNvPr id="182" name="Google Shape;182;p26"/>
          <p:cNvPicPr preferRelativeResize="0"/>
          <p:nvPr/>
        </p:nvPicPr>
        <p:blipFill rotWithShape="1">
          <a:blip r:embed="rId3">
            <a:alphaModFix/>
          </a:blip>
          <a:srcRect/>
          <a:stretch/>
        </p:blipFill>
        <p:spPr>
          <a:xfrm>
            <a:off x="3505200" y="0"/>
            <a:ext cx="4263691" cy="5143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7"/>
          <p:cNvSpPr txBox="1">
            <a:spLocks noGrp="1"/>
          </p:cNvSpPr>
          <p:nvPr>
            <p:ph type="body" idx="1"/>
          </p:nvPr>
        </p:nvSpPr>
        <p:spPr>
          <a:xfrm rot="-5400000">
            <a:off x="-1468337" y="2141988"/>
            <a:ext cx="4467575" cy="907500"/>
          </a:xfrm>
          <a:prstGeom prst="rect">
            <a:avLst/>
          </a:prstGeom>
          <a:noFill/>
          <a:ln>
            <a:noFill/>
          </a:ln>
        </p:spPr>
        <p:txBody>
          <a:bodyPr spcFirstLastPara="1" wrap="square" lIns="91425" tIns="91425" rIns="91425" bIns="91425" anchor="ctr" anchorCtr="0">
            <a:noAutofit/>
          </a:bodyPr>
          <a:lstStyle/>
          <a:p>
            <a:pPr marL="457200" marR="0" lvl="0" indent="-228600" algn="l" rtl="0">
              <a:lnSpc>
                <a:spcPct val="100000"/>
              </a:lnSpc>
              <a:spcBef>
                <a:spcPts val="0"/>
              </a:spcBef>
              <a:spcAft>
                <a:spcPts val="0"/>
              </a:spcAft>
              <a:buClr>
                <a:schemeClr val="dk2"/>
              </a:buClr>
              <a:buSzPts val="2400"/>
              <a:buFont typeface="PT Sans Narrow"/>
              <a:buNone/>
            </a:pPr>
            <a:r>
              <a:rPr lang="en-US" sz="2400" b="1" i="0" u="none" strike="noStrike" cap="none">
                <a:solidFill>
                  <a:schemeClr val="accent1"/>
                </a:solidFill>
                <a:latin typeface="PT Sans Narrow"/>
                <a:ea typeface="PT Sans Narrow"/>
                <a:cs typeface="PT Sans Narrow"/>
                <a:sym typeface="PT Sans Narrow"/>
              </a:rPr>
              <a:t>Differentiating by READINESS, continued</a:t>
            </a:r>
            <a:endParaRPr sz="2400" b="1" i="0" u="none" strike="noStrike" cap="none">
              <a:solidFill>
                <a:schemeClr val="accent1"/>
              </a:solidFill>
              <a:latin typeface="PT Sans Narrow"/>
              <a:ea typeface="PT Sans Narrow"/>
              <a:cs typeface="PT Sans Narrow"/>
              <a:sym typeface="PT Sans Narrow"/>
            </a:endParaRPr>
          </a:p>
        </p:txBody>
      </p:sp>
      <p:pic>
        <p:nvPicPr>
          <p:cNvPr id="188" name="Google Shape;188;p27"/>
          <p:cNvPicPr preferRelativeResize="0"/>
          <p:nvPr/>
        </p:nvPicPr>
        <p:blipFill rotWithShape="1">
          <a:blip r:embed="rId3">
            <a:alphaModFix/>
          </a:blip>
          <a:srcRect/>
          <a:stretch/>
        </p:blipFill>
        <p:spPr>
          <a:xfrm>
            <a:off x="2362200" y="-28575"/>
            <a:ext cx="5936133" cy="514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0"/>
          <p:cNvSpPr txBox="1">
            <a:spLocks noGrp="1"/>
          </p:cNvSpPr>
          <p:nvPr>
            <p:ph type="title"/>
          </p:nvPr>
        </p:nvSpPr>
        <p:spPr>
          <a:xfrm>
            <a:off x="5075100" y="287600"/>
            <a:ext cx="4059300" cy="1932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accent1"/>
              </a:buClr>
              <a:buSzPts val="5400"/>
              <a:buFont typeface="PT Sans Narrow"/>
              <a:buNone/>
            </a:pPr>
            <a:r>
              <a:rPr lang="en-US" sz="3200"/>
              <a:t>Diversity is Nature’s Greatest Asset</a:t>
            </a:r>
            <a:endParaRPr sz="3200"/>
          </a:p>
          <a:p>
            <a:pPr marL="0" lvl="0" indent="0" algn="ctr" rtl="0">
              <a:spcBef>
                <a:spcPts val="0"/>
              </a:spcBef>
              <a:spcAft>
                <a:spcPts val="0"/>
              </a:spcAft>
              <a:buClr>
                <a:schemeClr val="dk2"/>
              </a:buClr>
              <a:buSzPts val="2400"/>
              <a:buFont typeface="Open Sans"/>
              <a:buNone/>
            </a:pPr>
            <a:r>
              <a:rPr lang="en-US" sz="2400">
                <a:solidFill>
                  <a:schemeClr val="dk2"/>
                </a:solidFill>
                <a:latin typeface="Open Sans"/>
                <a:ea typeface="Open Sans"/>
                <a:cs typeface="Open Sans"/>
                <a:sym typeface="Open Sans"/>
              </a:rPr>
              <a:t>Including </a:t>
            </a:r>
            <a:r>
              <a:rPr lang="en-US" sz="2400" i="1">
                <a:solidFill>
                  <a:schemeClr val="dk2"/>
                </a:solidFill>
                <a:latin typeface="Open Sans"/>
                <a:ea typeface="Open Sans"/>
                <a:cs typeface="Open Sans"/>
                <a:sym typeface="Open Sans"/>
              </a:rPr>
              <a:t>All</a:t>
            </a:r>
            <a:r>
              <a:rPr lang="en-US" sz="2400">
                <a:solidFill>
                  <a:schemeClr val="dk2"/>
                </a:solidFill>
                <a:latin typeface="Open Sans"/>
                <a:ea typeface="Open Sans"/>
                <a:cs typeface="Open Sans"/>
                <a:sym typeface="Open Sans"/>
              </a:rPr>
              <a:t> Students</a:t>
            </a:r>
            <a:endParaRPr sz="2400" b="0">
              <a:solidFill>
                <a:schemeClr val="dk2"/>
              </a:solidFill>
              <a:latin typeface="Open Sans"/>
              <a:ea typeface="Open Sans"/>
              <a:cs typeface="Open Sans"/>
              <a:sym typeface="Open Sans"/>
            </a:endParaRPr>
          </a:p>
          <a:p>
            <a:pPr marL="0" lvl="0" indent="0" algn="ctr" rtl="0">
              <a:spcBef>
                <a:spcPts val="0"/>
              </a:spcBef>
              <a:spcAft>
                <a:spcPts val="0"/>
              </a:spcAft>
              <a:buClr>
                <a:schemeClr val="dk2"/>
              </a:buClr>
              <a:buSzPts val="2400"/>
              <a:buFont typeface="Open Sans"/>
              <a:buNone/>
            </a:pPr>
            <a:r>
              <a:rPr lang="en-US" sz="2400">
                <a:solidFill>
                  <a:schemeClr val="dk2"/>
                </a:solidFill>
                <a:latin typeface="Open Sans"/>
                <a:ea typeface="Open Sans"/>
                <a:cs typeface="Open Sans"/>
                <a:sym typeface="Open Sans"/>
              </a:rPr>
              <a:t>in Project WILD</a:t>
            </a:r>
            <a:endParaRPr/>
          </a:p>
        </p:txBody>
      </p:sp>
      <p:sp>
        <p:nvSpPr>
          <p:cNvPr id="58" name="Google Shape;58;p10"/>
          <p:cNvSpPr txBox="1"/>
          <p:nvPr/>
        </p:nvSpPr>
        <p:spPr>
          <a:xfrm>
            <a:off x="1124100" y="2817775"/>
            <a:ext cx="6781800" cy="1754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59" name="Google Shape;59;p10"/>
          <p:cNvPicPr preferRelativeResize="0"/>
          <p:nvPr/>
        </p:nvPicPr>
        <p:blipFill>
          <a:blip r:embed="rId3">
            <a:alphaModFix/>
          </a:blip>
          <a:stretch>
            <a:fillRect/>
          </a:stretch>
        </p:blipFill>
        <p:spPr>
          <a:xfrm>
            <a:off x="186475" y="158138"/>
            <a:ext cx="4000825" cy="4000825"/>
          </a:xfrm>
          <a:prstGeom prst="rect">
            <a:avLst/>
          </a:prstGeom>
          <a:noFill/>
          <a:ln>
            <a:noFill/>
          </a:ln>
        </p:spPr>
      </p:pic>
      <p:sp>
        <p:nvSpPr>
          <p:cNvPr id="60" name="Google Shape;60;p10"/>
          <p:cNvSpPr txBox="1"/>
          <p:nvPr/>
        </p:nvSpPr>
        <p:spPr>
          <a:xfrm>
            <a:off x="2861000" y="3400525"/>
            <a:ext cx="2738100" cy="1486800"/>
          </a:xfrm>
          <a:prstGeom prst="rect">
            <a:avLst/>
          </a:prstGeom>
          <a:solidFill>
            <a:srgbClr val="C5F1E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800" b="0" i="0" u="none" strike="noStrike" cap="none">
                <a:solidFill>
                  <a:srgbClr val="000000"/>
                </a:solidFill>
                <a:latin typeface="Arial"/>
                <a:ea typeface="Arial"/>
                <a:cs typeface="Arial"/>
                <a:sym typeface="Arial"/>
              </a:rPr>
              <a:t>Sherry Adrian, Ph.D.</a:t>
            </a:r>
            <a:endParaRPr sz="1800"/>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Associate Professor</a:t>
            </a:r>
            <a:endParaRPr/>
          </a:p>
          <a:p>
            <a:pPr marL="0" marR="0" lvl="0" indent="0" algn="l" rtl="0">
              <a:lnSpc>
                <a:spcPct val="100000"/>
              </a:lnSpc>
              <a:spcBef>
                <a:spcPts val="0"/>
              </a:spcBef>
              <a:spcAft>
                <a:spcPts val="0"/>
              </a:spcAft>
              <a:buNone/>
            </a:pPr>
            <a:r>
              <a:rPr lang="en-US"/>
              <a:t>Southwestern University</a:t>
            </a:r>
            <a:endParaRPr/>
          </a:p>
          <a:p>
            <a:pPr marL="0" marR="0" lvl="0" indent="0" algn="l" rtl="0">
              <a:lnSpc>
                <a:spcPct val="100000"/>
              </a:lnSpc>
              <a:spcBef>
                <a:spcPts val="0"/>
              </a:spcBef>
              <a:spcAft>
                <a:spcPts val="0"/>
              </a:spcAft>
              <a:buNone/>
            </a:pPr>
            <a:r>
              <a:rPr lang="en-US"/>
              <a:t>Georgetown, Texas</a:t>
            </a: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sng" strike="noStrike" cap="none">
                <a:solidFill>
                  <a:srgbClr val="0000FF"/>
                </a:solidFill>
                <a:latin typeface="Arial"/>
                <a:ea typeface="Arial"/>
                <a:cs typeface="Arial"/>
                <a:sym typeface="Arial"/>
                <a:hlinkClick r:id="rId4"/>
              </a:rPr>
              <a:t>adrians@southwestern.edu</a:t>
            </a:r>
            <a:endParaRPr>
              <a:solidFill>
                <a:srgbClr val="0000FF"/>
              </a:solidFill>
            </a:endParaRPr>
          </a:p>
          <a:p>
            <a:pPr marL="0" marR="0" lvl="0" indent="0" algn="l" rtl="0">
              <a:lnSpc>
                <a:spcPct val="100000"/>
              </a:lnSpc>
              <a:spcBef>
                <a:spcPts val="0"/>
              </a:spcBef>
              <a:spcAft>
                <a:spcPts val="0"/>
              </a:spcAft>
              <a:buNone/>
            </a:pPr>
            <a:r>
              <a:rPr lang="en-US" sz="1400" b="0" i="0" u="none" strike="noStrike" cap="none">
                <a:solidFill>
                  <a:srgbClr val="000000"/>
                </a:solidFill>
                <a:latin typeface="Open Sans"/>
                <a:ea typeface="Open Sans"/>
                <a:cs typeface="Open Sans"/>
                <a:sym typeface="Open Sans"/>
              </a:rPr>
              <a:t>			</a:t>
            </a:r>
            <a:endParaRPr sz="1400" b="0" i="0" u="none" strike="noStrike" cap="none">
              <a:solidFill>
                <a:srgbClr val="000000"/>
              </a:solidFill>
              <a:latin typeface="Open Sans"/>
              <a:ea typeface="Open Sans"/>
              <a:cs typeface="Open Sans"/>
              <a:sym typeface="Open Sans"/>
            </a:endParaRPr>
          </a:p>
        </p:txBody>
      </p:sp>
      <p:sp>
        <p:nvSpPr>
          <p:cNvPr id="61" name="Google Shape;61;p10"/>
          <p:cNvSpPr txBox="1"/>
          <p:nvPr/>
        </p:nvSpPr>
        <p:spPr>
          <a:xfrm>
            <a:off x="6533975" y="3715675"/>
            <a:ext cx="2000700" cy="8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a:solidFill>
                  <a:schemeClr val="lt1"/>
                </a:solidFill>
                <a:latin typeface="Trebuchet MS"/>
                <a:ea typeface="Trebuchet MS"/>
                <a:cs typeface="Trebuchet MS"/>
                <a:sym typeface="Trebuchet MS"/>
              </a:rPr>
              <a:t>This webinar is being recorded. </a:t>
            </a:r>
            <a:endParaRPr sz="1800">
              <a:solidFill>
                <a:schemeClr val="lt1"/>
              </a:solidFill>
              <a:latin typeface="Trebuchet MS"/>
              <a:ea typeface="Trebuchet MS"/>
              <a:cs typeface="Trebuchet MS"/>
              <a:sym typeface="Trebuchet M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8"/>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accent1"/>
              </a:buClr>
              <a:buSzPts val="3600"/>
              <a:buFont typeface="PT Sans Narrow"/>
              <a:buNone/>
            </a:pPr>
            <a:r>
              <a:rPr lang="en-US" sz="3600" b="1" i="0" u="none" strike="noStrike" cap="none">
                <a:solidFill>
                  <a:schemeClr val="accent1"/>
                </a:solidFill>
                <a:latin typeface="PT Sans Narrow"/>
                <a:ea typeface="PT Sans Narrow"/>
                <a:cs typeface="PT Sans Narrow"/>
                <a:sym typeface="PT Sans Narrow"/>
              </a:rPr>
              <a:t>Differentiate instruction through CRT</a:t>
            </a:r>
            <a:endParaRPr sz="3600" b="1" i="0" u="none" strike="noStrike" cap="none">
              <a:solidFill>
                <a:schemeClr val="accent1"/>
              </a:solidFill>
              <a:latin typeface="PT Sans Narrow"/>
              <a:ea typeface="PT Sans Narrow"/>
              <a:cs typeface="PT Sans Narrow"/>
              <a:sym typeface="PT Sans Narrow"/>
            </a:endParaRPr>
          </a:p>
        </p:txBody>
      </p:sp>
      <p:sp>
        <p:nvSpPr>
          <p:cNvPr id="194" name="Google Shape;194;p28"/>
          <p:cNvSpPr txBox="1">
            <a:spLocks noGrp="1"/>
          </p:cNvSpPr>
          <p:nvPr>
            <p:ph type="body" idx="1"/>
          </p:nvPr>
        </p:nvSpPr>
        <p:spPr>
          <a:xfrm>
            <a:off x="311700" y="1152425"/>
            <a:ext cx="8520600" cy="3416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chemeClr val="dk2"/>
              </a:buClr>
              <a:buSzPts val="1800"/>
              <a:buFont typeface="Open Sans"/>
              <a:buNone/>
            </a:pPr>
            <a:endParaRPr sz="1800" b="0" i="0" u="none" strike="noStrike" cap="none">
              <a:solidFill>
                <a:schemeClr val="dk2"/>
              </a:solidFill>
              <a:latin typeface="Open Sans"/>
              <a:ea typeface="Open Sans"/>
              <a:cs typeface="Open Sans"/>
              <a:sym typeface="Open Sans"/>
            </a:endParaRPr>
          </a:p>
        </p:txBody>
      </p:sp>
      <p:sp>
        <p:nvSpPr>
          <p:cNvPr id="195" name="Google Shape;195;p28"/>
          <p:cNvSpPr txBox="1"/>
          <p:nvPr/>
        </p:nvSpPr>
        <p:spPr>
          <a:xfrm>
            <a:off x="410677" y="1218875"/>
            <a:ext cx="4660275" cy="707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dk2"/>
              </a:solidFill>
              <a:latin typeface="Open Sans"/>
              <a:ea typeface="Open Sans"/>
              <a:cs typeface="Open Sans"/>
              <a:sym typeface="Open Sans"/>
            </a:endParaRPr>
          </a:p>
          <a:p>
            <a:pPr marL="0" marR="0" lvl="0" indent="0" algn="ctr" rtl="0">
              <a:lnSpc>
                <a:spcPct val="100000"/>
              </a:lnSpc>
              <a:spcBef>
                <a:spcPts val="1600"/>
              </a:spcBef>
              <a:spcAft>
                <a:spcPts val="0"/>
              </a:spcAft>
              <a:buClr>
                <a:srgbClr val="000000"/>
              </a:buClr>
              <a:buSzPts val="1800"/>
              <a:buFont typeface="Arial"/>
              <a:buNone/>
            </a:pPr>
            <a:r>
              <a:rPr lang="en-US" sz="1800" b="1" i="0" u="none" strike="noStrike" cap="none">
                <a:solidFill>
                  <a:schemeClr val="dk2"/>
                </a:solidFill>
                <a:latin typeface="Open Sans"/>
                <a:ea typeface="Open Sans"/>
                <a:cs typeface="Open Sans"/>
                <a:sym typeface="Open Sans"/>
              </a:rPr>
              <a:t>Culturally Responsive Teaching (CRT)</a:t>
            </a:r>
            <a:endParaRPr sz="1800" b="1" i="0" u="none" strike="noStrike" cap="none">
              <a:solidFill>
                <a:schemeClr val="dk2"/>
              </a:solidFill>
              <a:latin typeface="Open Sans"/>
              <a:ea typeface="Open Sans"/>
              <a:cs typeface="Open Sans"/>
              <a:sym typeface="Open Sans"/>
            </a:endParaRPr>
          </a:p>
          <a:p>
            <a:pPr marL="0" marR="0" lvl="0" indent="0" algn="ctr" rtl="0">
              <a:lnSpc>
                <a:spcPct val="100000"/>
              </a:lnSpc>
              <a:spcBef>
                <a:spcPts val="1600"/>
              </a:spcBef>
              <a:spcAft>
                <a:spcPts val="1600"/>
              </a:spcAft>
              <a:buClr>
                <a:srgbClr val="000000"/>
              </a:buClr>
              <a:buSzPts val="1800"/>
              <a:buFont typeface="Arial"/>
              <a:buNone/>
            </a:pPr>
            <a:endParaRPr sz="1800" b="1" i="0" u="none" strike="noStrike" cap="none">
              <a:solidFill>
                <a:schemeClr val="dk2"/>
              </a:solidFill>
              <a:latin typeface="Open Sans"/>
              <a:ea typeface="Open Sans"/>
              <a:cs typeface="Open Sans"/>
              <a:sym typeface="Open Sans"/>
            </a:endParaRPr>
          </a:p>
        </p:txBody>
      </p:sp>
      <p:pic>
        <p:nvPicPr>
          <p:cNvPr id="196" name="Google Shape;196;p28"/>
          <p:cNvPicPr preferRelativeResize="0"/>
          <p:nvPr/>
        </p:nvPicPr>
        <p:blipFill rotWithShape="1">
          <a:blip r:embed="rId3">
            <a:alphaModFix/>
          </a:blip>
          <a:srcRect/>
          <a:stretch/>
        </p:blipFill>
        <p:spPr>
          <a:xfrm>
            <a:off x="4917400" y="1218875"/>
            <a:ext cx="3787750" cy="3493150"/>
          </a:xfrm>
          <a:prstGeom prst="rect">
            <a:avLst/>
          </a:prstGeom>
          <a:noFill/>
          <a:ln>
            <a:noFill/>
          </a:ln>
        </p:spPr>
      </p:pic>
      <p:pic>
        <p:nvPicPr>
          <p:cNvPr id="197" name="Google Shape;197;p28"/>
          <p:cNvPicPr preferRelativeResize="0"/>
          <p:nvPr/>
        </p:nvPicPr>
        <p:blipFill rotWithShape="1">
          <a:blip r:embed="rId4">
            <a:alphaModFix/>
          </a:blip>
          <a:srcRect/>
          <a:stretch/>
        </p:blipFill>
        <p:spPr>
          <a:xfrm>
            <a:off x="949732" y="1587972"/>
            <a:ext cx="3048000" cy="29146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9"/>
          <p:cNvSpPr txBox="1">
            <a:spLocks noGrp="1"/>
          </p:cNvSpPr>
          <p:nvPr>
            <p:ph type="body" idx="1"/>
          </p:nvPr>
        </p:nvSpPr>
        <p:spPr>
          <a:xfrm>
            <a:off x="19050" y="209550"/>
            <a:ext cx="8832300" cy="598800"/>
          </a:xfrm>
          <a:prstGeom prst="rect">
            <a:avLst/>
          </a:prstGeom>
          <a:solidFill>
            <a:srgbClr val="DAF000"/>
          </a:solidFill>
          <a:ln>
            <a:noFill/>
          </a:ln>
        </p:spPr>
        <p:txBody>
          <a:bodyPr spcFirstLastPara="1" wrap="square" lIns="91425" tIns="91425" rIns="91425" bIns="91425" anchor="ctr" anchorCtr="0">
            <a:noAutofit/>
          </a:bodyPr>
          <a:lstStyle/>
          <a:p>
            <a:pPr marL="457200" marR="0" lvl="0" indent="-228600" algn="l" rtl="0">
              <a:lnSpc>
                <a:spcPct val="100000"/>
              </a:lnSpc>
              <a:spcBef>
                <a:spcPts val="0"/>
              </a:spcBef>
              <a:spcAft>
                <a:spcPts val="0"/>
              </a:spcAft>
              <a:buClr>
                <a:schemeClr val="dk2"/>
              </a:buClr>
              <a:buSzPts val="2400"/>
              <a:buFont typeface="PT Sans Narrow"/>
              <a:buNone/>
            </a:pPr>
            <a:r>
              <a:rPr lang="en-US" sz="1800" b="1" i="0" u="none" strike="noStrike" cap="none">
                <a:solidFill>
                  <a:srgbClr val="004B34"/>
                </a:solidFill>
                <a:latin typeface="PT Sans Narrow"/>
                <a:ea typeface="PT Sans Narrow"/>
                <a:cs typeface="PT Sans Narrow"/>
                <a:sym typeface="PT Sans Narrow"/>
              </a:rPr>
              <a:t>Analyzing lesson by Culturally Responsive Teaching Principles</a:t>
            </a:r>
            <a:endParaRPr sz="1800" b="1" i="0" u="none" strike="noStrike" cap="none">
              <a:solidFill>
                <a:srgbClr val="004B34"/>
              </a:solidFill>
              <a:latin typeface="PT Sans Narrow"/>
              <a:ea typeface="PT Sans Narrow"/>
              <a:cs typeface="PT Sans Narrow"/>
              <a:sym typeface="PT Sans Narrow"/>
            </a:endParaRPr>
          </a:p>
        </p:txBody>
      </p:sp>
      <p:sp>
        <p:nvSpPr>
          <p:cNvPr id="203" name="Google Shape;203;p29"/>
          <p:cNvSpPr txBox="1"/>
          <p:nvPr/>
        </p:nvSpPr>
        <p:spPr>
          <a:xfrm>
            <a:off x="152400" y="2324784"/>
            <a:ext cx="5410200" cy="646331"/>
          </a:xfrm>
          <a:prstGeom prst="rect">
            <a:avLst/>
          </a:prstGeom>
          <a:solidFill>
            <a:srgbClr val="52D4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800" b="0" i="0" u="none" strike="noStrike" cap="none">
                <a:solidFill>
                  <a:srgbClr val="000000"/>
                </a:solidFill>
                <a:latin typeface="Arial"/>
                <a:ea typeface="Arial"/>
                <a:cs typeface="Arial"/>
                <a:sym typeface="Arial"/>
              </a:rPr>
              <a:t>What You Wear is What They Were, pp. 304-308</a:t>
            </a:r>
            <a:endParaRPr/>
          </a:p>
          <a:p>
            <a:pPr marL="0" marR="0" lvl="0" indent="0" algn="l" rtl="0">
              <a:lnSpc>
                <a:spcPct val="100000"/>
              </a:lnSpc>
              <a:spcBef>
                <a:spcPts val="0"/>
              </a:spcBef>
              <a:spcAft>
                <a:spcPts val="0"/>
              </a:spcAft>
              <a:buNone/>
            </a:pPr>
            <a:r>
              <a:rPr lang="en-US" sz="1800" b="0" i="0" u="none" strike="noStrike" cap="none">
                <a:solidFill>
                  <a:srgbClr val="000000"/>
                </a:solidFill>
                <a:latin typeface="Arial"/>
                <a:ea typeface="Arial"/>
                <a:cs typeface="Arial"/>
                <a:sym typeface="Arial"/>
              </a:rPr>
              <a:t>	Lower/Upper Elementary, Middle School</a:t>
            </a:r>
            <a:endParaRPr sz="1800" b="0" i="0" u="none" strike="noStrike" cap="none">
              <a:solidFill>
                <a:srgbClr val="000000"/>
              </a:solidFill>
              <a:latin typeface="Arial"/>
              <a:ea typeface="Arial"/>
              <a:cs typeface="Arial"/>
              <a:sym typeface="Arial"/>
            </a:endParaRPr>
          </a:p>
        </p:txBody>
      </p:sp>
      <p:pic>
        <p:nvPicPr>
          <p:cNvPr id="204" name="Google Shape;204;p29"/>
          <p:cNvPicPr preferRelativeResize="0"/>
          <p:nvPr/>
        </p:nvPicPr>
        <p:blipFill rotWithShape="1">
          <a:blip r:embed="rId3">
            <a:alphaModFix/>
          </a:blip>
          <a:srcRect/>
          <a:stretch/>
        </p:blipFill>
        <p:spPr>
          <a:xfrm>
            <a:off x="5638800" y="285750"/>
            <a:ext cx="3219450" cy="442007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0"/>
          <p:cNvSpPr txBox="1">
            <a:spLocks noGrp="1"/>
          </p:cNvSpPr>
          <p:nvPr>
            <p:ph type="body" idx="1"/>
          </p:nvPr>
        </p:nvSpPr>
        <p:spPr>
          <a:xfrm>
            <a:off x="298300" y="1972950"/>
            <a:ext cx="5998800" cy="598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b="1" i="1">
                <a:solidFill>
                  <a:schemeClr val="accent2"/>
                </a:solidFill>
              </a:rPr>
              <a:t>What You Wear Is What They Were</a:t>
            </a:r>
            <a:endParaRPr b="1" i="1">
              <a:solidFill>
                <a:schemeClr val="accent2"/>
              </a:solidFill>
            </a:endParaRPr>
          </a:p>
          <a:p>
            <a:pPr marL="0" lvl="0" indent="0" algn="l" rtl="0">
              <a:spcBef>
                <a:spcPts val="0"/>
              </a:spcBef>
              <a:spcAft>
                <a:spcPts val="0"/>
              </a:spcAft>
              <a:buNone/>
            </a:pPr>
            <a:endParaRPr/>
          </a:p>
          <a:p>
            <a:pPr marL="0" lvl="0" indent="0" algn="l" rtl="0">
              <a:spcBef>
                <a:spcPts val="0"/>
              </a:spcBef>
              <a:spcAft>
                <a:spcPts val="0"/>
              </a:spcAft>
              <a:buNone/>
            </a:pPr>
            <a:r>
              <a:rPr lang="en-US">
                <a:solidFill>
                  <a:schemeClr val="accent2"/>
                </a:solidFill>
              </a:rPr>
              <a:t>“Make a Coat” for younger students</a:t>
            </a:r>
            <a:endParaRPr>
              <a:solidFill>
                <a:schemeClr val="accent2"/>
              </a:solidFill>
            </a:endParaRPr>
          </a:p>
        </p:txBody>
      </p:sp>
      <p:pic>
        <p:nvPicPr>
          <p:cNvPr id="210" name="Google Shape;210;p30"/>
          <p:cNvPicPr preferRelativeResize="0"/>
          <p:nvPr/>
        </p:nvPicPr>
        <p:blipFill rotWithShape="1">
          <a:blip r:embed="rId3">
            <a:alphaModFix/>
          </a:blip>
          <a:srcRect r="61031" b="23277"/>
          <a:stretch/>
        </p:blipFill>
        <p:spPr>
          <a:xfrm>
            <a:off x="4732175" y="530800"/>
            <a:ext cx="3753575" cy="4215050"/>
          </a:xfrm>
          <a:prstGeom prst="rect">
            <a:avLst/>
          </a:prstGeom>
          <a:noFill/>
          <a:ln>
            <a:noFill/>
          </a:ln>
        </p:spPr>
      </p:pic>
      <p:pic>
        <p:nvPicPr>
          <p:cNvPr id="211" name="Google Shape;211;p30"/>
          <p:cNvPicPr preferRelativeResize="0"/>
          <p:nvPr/>
        </p:nvPicPr>
        <p:blipFill>
          <a:blip r:embed="rId4">
            <a:alphaModFix/>
          </a:blip>
          <a:stretch>
            <a:fillRect/>
          </a:stretch>
        </p:blipFill>
        <p:spPr>
          <a:xfrm>
            <a:off x="503100" y="257125"/>
            <a:ext cx="1328300" cy="1057725"/>
          </a:xfrm>
          <a:prstGeom prst="rect">
            <a:avLst/>
          </a:prstGeom>
          <a:noFill/>
          <a:ln>
            <a:noFill/>
          </a:ln>
        </p:spPr>
      </p:pic>
      <p:sp>
        <p:nvSpPr>
          <p:cNvPr id="212" name="Google Shape;212;p30"/>
          <p:cNvSpPr txBox="1"/>
          <p:nvPr/>
        </p:nvSpPr>
        <p:spPr>
          <a:xfrm>
            <a:off x="1966050" y="371825"/>
            <a:ext cx="1175700" cy="82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solidFill>
                  <a:schemeClr val="accent2"/>
                </a:solidFill>
                <a:latin typeface="Bree Serif"/>
                <a:ea typeface="Bree Serif"/>
                <a:cs typeface="Bree Serif"/>
                <a:sym typeface="Bree Serif"/>
              </a:rPr>
              <a:t>New</a:t>
            </a:r>
            <a:endParaRPr sz="1800" b="1">
              <a:solidFill>
                <a:schemeClr val="accent2"/>
              </a:solidFill>
              <a:latin typeface="Bree Serif"/>
              <a:ea typeface="Bree Serif"/>
              <a:cs typeface="Bree Serif"/>
              <a:sym typeface="Bree Serif"/>
            </a:endParaRPr>
          </a:p>
          <a:p>
            <a:pPr marL="0" lvl="0" indent="0" algn="l" rtl="0">
              <a:spcBef>
                <a:spcPts val="0"/>
              </a:spcBef>
              <a:spcAft>
                <a:spcPts val="0"/>
              </a:spcAft>
              <a:buNone/>
            </a:pPr>
            <a:r>
              <a:rPr lang="en-US" sz="1800" b="1">
                <a:solidFill>
                  <a:schemeClr val="accent2"/>
                </a:solidFill>
                <a:latin typeface="Bree Serif"/>
                <a:ea typeface="Bree Serif"/>
                <a:cs typeface="Bree Serif"/>
                <a:sym typeface="Bree Serif"/>
              </a:rPr>
              <a:t>Content</a:t>
            </a:r>
            <a:endParaRPr sz="1800" b="1">
              <a:solidFill>
                <a:schemeClr val="accent2"/>
              </a:solidFill>
              <a:latin typeface="Bree Serif"/>
              <a:ea typeface="Bree Serif"/>
              <a:cs typeface="Bree Serif"/>
              <a:sym typeface="Bree Serif"/>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accent1"/>
              </a:buClr>
              <a:buSzPts val="3600"/>
              <a:buFont typeface="PT Sans Narrow"/>
              <a:buNone/>
            </a:pPr>
            <a:r>
              <a:rPr lang="en-US" sz="3600" b="1" i="0" u="none" strike="noStrike" cap="none">
                <a:solidFill>
                  <a:schemeClr val="accent1"/>
                </a:solidFill>
                <a:latin typeface="PT Sans Narrow"/>
                <a:ea typeface="PT Sans Narrow"/>
                <a:cs typeface="PT Sans Narrow"/>
                <a:sym typeface="PT Sans Narrow"/>
              </a:rPr>
              <a:t>References and Recommended Resources</a:t>
            </a:r>
            <a:endParaRPr sz="3600" b="1" i="0" u="none" strike="noStrike" cap="none">
              <a:solidFill>
                <a:schemeClr val="accent1"/>
              </a:solidFill>
              <a:latin typeface="PT Sans Narrow"/>
              <a:ea typeface="PT Sans Narrow"/>
              <a:cs typeface="PT Sans Narrow"/>
              <a:sym typeface="PT Sans Narrow"/>
            </a:endParaRPr>
          </a:p>
        </p:txBody>
      </p:sp>
      <p:sp>
        <p:nvSpPr>
          <p:cNvPr id="218" name="Google Shape;218;p31"/>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chemeClr val="dk2"/>
              </a:buClr>
              <a:buSzPts val="1800"/>
              <a:buFont typeface="Open Sans"/>
              <a:buChar char="●"/>
            </a:pPr>
            <a:r>
              <a:rPr lang="en-US" sz="1800" b="0" i="0" u="sng" strike="noStrike" cap="none">
                <a:solidFill>
                  <a:schemeClr val="hlink"/>
                </a:solidFill>
                <a:latin typeface="Open Sans"/>
                <a:ea typeface="Open Sans"/>
                <a:cs typeface="Open Sans"/>
                <a:sym typeface="Open Sans"/>
                <a:hlinkClick r:id="rId3"/>
              </a:rPr>
              <a:t>http://www.ascd.org/publications/educational-leadership/sept95/vol53/num01/A-Framework-for-Culturally-Responsive-Teaching.aspx</a:t>
            </a:r>
            <a:endParaRPr/>
          </a:p>
          <a:p>
            <a:pPr marL="457200" marR="0" lvl="0" indent="-342900" algn="l" rtl="0">
              <a:lnSpc>
                <a:spcPct val="115000"/>
              </a:lnSpc>
              <a:spcBef>
                <a:spcPts val="0"/>
              </a:spcBef>
              <a:spcAft>
                <a:spcPts val="0"/>
              </a:spcAft>
              <a:buClr>
                <a:schemeClr val="dk2"/>
              </a:buClr>
              <a:buSzPts val="1800"/>
              <a:buFont typeface="Open Sans"/>
              <a:buChar char="●"/>
            </a:pPr>
            <a:r>
              <a:rPr lang="en-US" sz="1800" b="0" i="0" u="sng" strike="noStrike" cap="none">
                <a:solidFill>
                  <a:schemeClr val="hlink"/>
                </a:solidFill>
                <a:latin typeface="Open Sans"/>
                <a:ea typeface="Open Sans"/>
                <a:cs typeface="Open Sans"/>
                <a:sym typeface="Open Sans"/>
                <a:hlinkClick r:id="rId3"/>
              </a:rPr>
              <a:t>https://www.caroltomlinson.com/</a:t>
            </a:r>
            <a:endParaRPr/>
          </a:p>
          <a:p>
            <a:pPr marL="457200" marR="0" lvl="0" indent="-342900" algn="l" rtl="0">
              <a:lnSpc>
                <a:spcPct val="115000"/>
              </a:lnSpc>
              <a:spcBef>
                <a:spcPts val="0"/>
              </a:spcBef>
              <a:spcAft>
                <a:spcPts val="0"/>
              </a:spcAft>
              <a:buClr>
                <a:schemeClr val="dk2"/>
              </a:buClr>
              <a:buSzPts val="1800"/>
              <a:buFont typeface="Open Sans"/>
              <a:buChar char="●"/>
            </a:pPr>
            <a:r>
              <a:rPr lang="en-US" sz="1800" b="0" i="0" u="sng" strike="noStrike" cap="none">
                <a:solidFill>
                  <a:schemeClr val="hlink"/>
                </a:solidFill>
                <a:latin typeface="Open Sans"/>
                <a:ea typeface="Open Sans"/>
                <a:cs typeface="Open Sans"/>
                <a:sym typeface="Open Sans"/>
                <a:hlinkClick r:id="rId3"/>
              </a:rPr>
              <a:t>http://www.cast.org/</a:t>
            </a:r>
            <a:endParaRPr/>
          </a:p>
          <a:p>
            <a:pPr marL="457200" marR="0" lvl="0" indent="-342900" algn="l" rtl="0">
              <a:lnSpc>
                <a:spcPct val="115000"/>
              </a:lnSpc>
              <a:spcBef>
                <a:spcPts val="0"/>
              </a:spcBef>
              <a:spcAft>
                <a:spcPts val="0"/>
              </a:spcAft>
              <a:buClr>
                <a:schemeClr val="dk2"/>
              </a:buClr>
              <a:buSzPts val="1800"/>
              <a:buFont typeface="Open Sans"/>
              <a:buChar char="●"/>
            </a:pPr>
            <a:r>
              <a:rPr lang="en-US" sz="1800" b="0" i="0" u="sng" strike="noStrike" cap="none">
                <a:solidFill>
                  <a:schemeClr val="hlink"/>
                </a:solidFill>
                <a:latin typeface="Open Sans"/>
                <a:ea typeface="Open Sans"/>
                <a:cs typeface="Open Sans"/>
                <a:sym typeface="Open Sans"/>
                <a:hlinkClick r:id="rId3"/>
              </a:rPr>
              <a:t>Gay, G. (2010). Culturally responsive teaching:  Theory, research and practice. New York: Teachers College Press.</a:t>
            </a:r>
            <a:endParaRPr/>
          </a:p>
          <a:p>
            <a:pPr marL="457200" marR="0" lvl="0" indent="-342900" algn="l" rtl="0">
              <a:lnSpc>
                <a:spcPct val="115000"/>
              </a:lnSpc>
              <a:spcBef>
                <a:spcPts val="0"/>
              </a:spcBef>
              <a:spcAft>
                <a:spcPts val="0"/>
              </a:spcAft>
              <a:buClr>
                <a:schemeClr val="dk2"/>
              </a:buClr>
              <a:buSzPts val="1800"/>
              <a:buFont typeface="Open Sans"/>
              <a:buChar char="●"/>
            </a:pPr>
            <a:r>
              <a:rPr lang="en-US" sz="1800" b="0" i="0" u="sng" strike="noStrike" cap="none">
                <a:solidFill>
                  <a:schemeClr val="hlink"/>
                </a:solidFill>
                <a:latin typeface="Open Sans"/>
                <a:ea typeface="Open Sans"/>
                <a:cs typeface="Open Sans"/>
                <a:sym typeface="Open Sans"/>
                <a:hlinkClick r:id="rId3"/>
              </a:rPr>
              <a:t>https://www.socialthinking.com/</a:t>
            </a:r>
            <a:endParaRPr sz="1800" b="0" i="0" u="none" strike="noStrike" cap="none">
              <a:solidFill>
                <a:schemeClr val="dk2"/>
              </a:solidFill>
              <a:latin typeface="Open Sans"/>
              <a:ea typeface="Open Sans"/>
              <a:cs typeface="Open Sans"/>
              <a:sym typeface="Open Sans"/>
            </a:endParaRPr>
          </a:p>
          <a:p>
            <a:pPr marL="457200" marR="0" lvl="0" indent="-228600" algn="l" rtl="0">
              <a:lnSpc>
                <a:spcPct val="115000"/>
              </a:lnSpc>
              <a:spcBef>
                <a:spcPts val="0"/>
              </a:spcBef>
              <a:spcAft>
                <a:spcPts val="0"/>
              </a:spcAft>
              <a:buClr>
                <a:schemeClr val="dk2"/>
              </a:buClr>
              <a:buSzPts val="1800"/>
              <a:buFont typeface="Open Sans"/>
              <a:buNone/>
            </a:pPr>
            <a:endParaRPr sz="1800" b="0" i="0" u="none" strike="noStrike" cap="none">
              <a:solidFill>
                <a:schemeClr val="dk2"/>
              </a:solidFill>
              <a:latin typeface="Open Sans"/>
              <a:ea typeface="Open Sans"/>
              <a:cs typeface="Open Sans"/>
              <a:sym typeface="Open Sans"/>
            </a:endParaRPr>
          </a:p>
          <a:p>
            <a:pPr marL="457200" marR="0" lvl="0" indent="-228600" algn="l" rtl="0">
              <a:lnSpc>
                <a:spcPct val="115000"/>
              </a:lnSpc>
              <a:spcBef>
                <a:spcPts val="0"/>
              </a:spcBef>
              <a:spcAft>
                <a:spcPts val="0"/>
              </a:spcAft>
              <a:buClr>
                <a:schemeClr val="dk2"/>
              </a:buClr>
              <a:buSzPts val="1800"/>
              <a:buFont typeface="Open Sans"/>
              <a:buNone/>
            </a:pPr>
            <a:endParaRPr sz="1800" b="0" i="0" u="none" strike="noStrike" cap="none">
              <a:solidFill>
                <a:schemeClr val="dk2"/>
              </a:solidFill>
              <a:latin typeface="Open Sans"/>
              <a:ea typeface="Open Sans"/>
              <a:cs typeface="Open Sans"/>
              <a:sym typeface="Open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2"/>
          <p:cNvSpPr txBox="1">
            <a:spLocks noGrp="1"/>
          </p:cNvSpPr>
          <p:nvPr>
            <p:ph type="title"/>
          </p:nvPr>
        </p:nvSpPr>
        <p:spPr>
          <a:xfrm>
            <a:off x="311700" y="814800"/>
            <a:ext cx="8571300" cy="942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accent1"/>
              </a:buClr>
              <a:buSzPts val="3600"/>
              <a:buFont typeface="PT Sans Narrow"/>
              <a:buNone/>
            </a:pPr>
            <a:r>
              <a:rPr lang="en-US" sz="3600" b="1" i="0" u="none" strike="noStrike" cap="none">
                <a:solidFill>
                  <a:schemeClr val="accent1"/>
                </a:solidFill>
                <a:latin typeface="PT Sans Narrow"/>
                <a:ea typeface="PT Sans Narrow"/>
                <a:cs typeface="PT Sans Narrow"/>
                <a:sym typeface="PT Sans Narrow"/>
              </a:rPr>
              <a:t>Project WILD encouragement</a:t>
            </a:r>
            <a:endParaRPr sz="3600" b="1" i="0" u="none" strike="noStrike" cap="none">
              <a:solidFill>
                <a:schemeClr val="accent1"/>
              </a:solidFill>
              <a:latin typeface="PT Sans Narrow"/>
              <a:ea typeface="PT Sans Narrow"/>
              <a:cs typeface="PT Sans Narrow"/>
              <a:sym typeface="PT Sans Narrow"/>
            </a:endParaRPr>
          </a:p>
        </p:txBody>
      </p:sp>
      <p:sp>
        <p:nvSpPr>
          <p:cNvPr id="224" name="Google Shape;224;p32"/>
          <p:cNvSpPr txBox="1"/>
          <p:nvPr/>
        </p:nvSpPr>
        <p:spPr>
          <a:xfrm>
            <a:off x="1600200" y="2952750"/>
            <a:ext cx="6477000" cy="92333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800" b="0" i="0" u="none" strike="noStrike" cap="none">
                <a:solidFill>
                  <a:schemeClr val="lt1"/>
                </a:solidFill>
                <a:latin typeface="Arial"/>
                <a:ea typeface="Arial"/>
                <a:cs typeface="Arial"/>
                <a:sym typeface="Arial"/>
              </a:rPr>
              <a:t>As you conduct your training sessions, are you engaging your participants in examining who is and who is not being included in Mother Nature’s “classroom?”</a:t>
            </a: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3"/>
          <p:cNvSpPr txBox="1">
            <a:spLocks noGrp="1"/>
          </p:cNvSpPr>
          <p:nvPr>
            <p:ph type="title"/>
          </p:nvPr>
        </p:nvSpPr>
        <p:spPr>
          <a:xfrm>
            <a:off x="558225" y="451125"/>
            <a:ext cx="3287100" cy="70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accent1"/>
              </a:buClr>
              <a:buSzPts val="3600"/>
              <a:buFont typeface="PT Sans Narrow"/>
              <a:buNone/>
            </a:pPr>
            <a:r>
              <a:rPr lang="en-US"/>
              <a:t>Announcements</a:t>
            </a:r>
            <a:endParaRPr/>
          </a:p>
          <a:p>
            <a:pPr marL="0" marR="0" lvl="0" indent="0" algn="l" rtl="0">
              <a:lnSpc>
                <a:spcPct val="100000"/>
              </a:lnSpc>
              <a:spcBef>
                <a:spcPts val="0"/>
              </a:spcBef>
              <a:spcAft>
                <a:spcPts val="0"/>
              </a:spcAft>
              <a:buClr>
                <a:schemeClr val="accent1"/>
              </a:buClr>
              <a:buSzPts val="3600"/>
              <a:buFont typeface="PT Sans Narrow"/>
              <a:buNone/>
            </a:pPr>
            <a:endParaRPr/>
          </a:p>
          <a:p>
            <a:pPr marL="0" marR="0" lvl="0" indent="0" algn="l" rtl="0">
              <a:lnSpc>
                <a:spcPct val="100000"/>
              </a:lnSpc>
              <a:spcBef>
                <a:spcPts val="0"/>
              </a:spcBef>
              <a:spcAft>
                <a:spcPts val="0"/>
              </a:spcAft>
              <a:buClr>
                <a:schemeClr val="accent1"/>
              </a:buClr>
              <a:buSzPts val="3600"/>
              <a:buFont typeface="PT Sans Narrow"/>
              <a:buNone/>
            </a:pPr>
            <a:r>
              <a:rPr lang="en-US">
                <a:solidFill>
                  <a:srgbClr val="000000"/>
                </a:solidFill>
              </a:rPr>
              <a:t>  #IWonderWILD</a:t>
            </a:r>
            <a:endParaRPr>
              <a:solidFill>
                <a:srgbClr val="000000"/>
              </a:solidFill>
            </a:endParaRPr>
          </a:p>
          <a:p>
            <a:pPr marL="0" marR="0" lvl="0" indent="0" algn="l" rtl="0">
              <a:lnSpc>
                <a:spcPct val="100000"/>
              </a:lnSpc>
              <a:spcBef>
                <a:spcPts val="0"/>
              </a:spcBef>
              <a:spcAft>
                <a:spcPts val="0"/>
              </a:spcAft>
              <a:buClr>
                <a:schemeClr val="accent1"/>
              </a:buClr>
              <a:buSzPts val="3600"/>
              <a:buFont typeface="PT Sans Narrow"/>
              <a:buNone/>
            </a:pPr>
            <a:endParaRPr sz="1800">
              <a:solidFill>
                <a:srgbClr val="000000"/>
              </a:solidFill>
            </a:endParaRPr>
          </a:p>
        </p:txBody>
      </p:sp>
      <p:pic>
        <p:nvPicPr>
          <p:cNvPr id="230" name="Google Shape;230;p33"/>
          <p:cNvPicPr preferRelativeResize="0"/>
          <p:nvPr/>
        </p:nvPicPr>
        <p:blipFill rotWithShape="1">
          <a:blip r:embed="rId3">
            <a:alphaModFix/>
          </a:blip>
          <a:srcRect l="21562" t="8651" r="21648" b="9648"/>
          <a:stretch/>
        </p:blipFill>
        <p:spPr>
          <a:xfrm>
            <a:off x="4041975" y="517638"/>
            <a:ext cx="3553425" cy="3155125"/>
          </a:xfrm>
          <a:prstGeom prst="rect">
            <a:avLst/>
          </a:prstGeom>
          <a:noFill/>
          <a:ln>
            <a:noFill/>
          </a:ln>
        </p:spPr>
      </p:pic>
      <p:sp>
        <p:nvSpPr>
          <p:cNvPr id="231" name="Google Shape;231;p33"/>
          <p:cNvSpPr txBox="1"/>
          <p:nvPr/>
        </p:nvSpPr>
        <p:spPr>
          <a:xfrm>
            <a:off x="837550" y="3858425"/>
            <a:ext cx="8118000" cy="52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t>https://www.youtube.com/watch?v=8yCyYacOwt4</a:t>
            </a:r>
            <a:endParaRPr sz="2400"/>
          </a:p>
        </p:txBody>
      </p:sp>
      <p:sp>
        <p:nvSpPr>
          <p:cNvPr id="232" name="Google Shape;232;p33"/>
          <p:cNvSpPr txBox="1"/>
          <p:nvPr/>
        </p:nvSpPr>
        <p:spPr>
          <a:xfrm>
            <a:off x="482025" y="2198725"/>
            <a:ext cx="3553500" cy="1358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000"/>
              <a:t>October 15 – November 16</a:t>
            </a:r>
            <a:endParaRPr sz="18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4"/>
          <p:cNvSpPr txBox="1">
            <a:spLocks noGrp="1"/>
          </p:cNvSpPr>
          <p:nvPr>
            <p:ph type="title"/>
          </p:nvPr>
        </p:nvSpPr>
        <p:spPr>
          <a:xfrm>
            <a:off x="558225" y="451125"/>
            <a:ext cx="3287100" cy="70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accent1"/>
              </a:buClr>
              <a:buSzPts val="3600"/>
              <a:buFont typeface="PT Sans Narrow"/>
              <a:buNone/>
            </a:pPr>
            <a:r>
              <a:rPr lang="en-US"/>
              <a:t> Announcements</a:t>
            </a:r>
            <a:endParaRPr/>
          </a:p>
          <a:p>
            <a:pPr marL="0" marR="0" lvl="0" indent="0" algn="l" rtl="0">
              <a:lnSpc>
                <a:spcPct val="100000"/>
              </a:lnSpc>
              <a:spcBef>
                <a:spcPts val="0"/>
              </a:spcBef>
              <a:spcAft>
                <a:spcPts val="0"/>
              </a:spcAft>
              <a:buClr>
                <a:schemeClr val="accent1"/>
              </a:buClr>
              <a:buSzPts val="3600"/>
              <a:buFont typeface="PT Sans Narrow"/>
              <a:buNone/>
            </a:pPr>
            <a:endParaRPr/>
          </a:p>
          <a:p>
            <a:pPr marL="0" marR="0" lvl="0" indent="0" algn="l" rtl="0">
              <a:lnSpc>
                <a:spcPct val="100000"/>
              </a:lnSpc>
              <a:spcBef>
                <a:spcPts val="0"/>
              </a:spcBef>
              <a:spcAft>
                <a:spcPts val="0"/>
              </a:spcAft>
              <a:buClr>
                <a:schemeClr val="accent1"/>
              </a:buClr>
              <a:buSzPts val="3600"/>
              <a:buFont typeface="PT Sans Narrow"/>
              <a:buNone/>
            </a:pPr>
            <a:r>
              <a:rPr lang="en-US" sz="2400">
                <a:solidFill>
                  <a:srgbClr val="000000"/>
                </a:solidFill>
              </a:rPr>
              <a:t>     Project WILD Sessions</a:t>
            </a:r>
            <a:endParaRPr sz="2400">
              <a:solidFill>
                <a:srgbClr val="000000"/>
              </a:solidFill>
            </a:endParaRPr>
          </a:p>
          <a:p>
            <a:pPr marL="0" marR="0" lvl="0" indent="0" algn="l" rtl="0">
              <a:lnSpc>
                <a:spcPct val="100000"/>
              </a:lnSpc>
              <a:spcBef>
                <a:spcPts val="0"/>
              </a:spcBef>
              <a:spcAft>
                <a:spcPts val="0"/>
              </a:spcAft>
              <a:buClr>
                <a:schemeClr val="accent1"/>
              </a:buClr>
              <a:buSzPts val="3600"/>
              <a:buFont typeface="PT Sans Narrow"/>
              <a:buNone/>
            </a:pPr>
            <a:r>
              <a:rPr lang="en-US" sz="1800">
                <a:solidFill>
                  <a:srgbClr val="000000"/>
                </a:solidFill>
              </a:rPr>
              <a:t>                            @</a:t>
            </a:r>
            <a:endParaRPr sz="1800">
              <a:solidFill>
                <a:srgbClr val="000000"/>
              </a:solidFill>
            </a:endParaRPr>
          </a:p>
          <a:p>
            <a:pPr marL="0" marR="0" lvl="0" indent="0" algn="l" rtl="0">
              <a:lnSpc>
                <a:spcPct val="100000"/>
              </a:lnSpc>
              <a:spcBef>
                <a:spcPts val="0"/>
              </a:spcBef>
              <a:spcAft>
                <a:spcPts val="0"/>
              </a:spcAft>
              <a:buClr>
                <a:schemeClr val="accent1"/>
              </a:buClr>
              <a:buSzPts val="3600"/>
              <a:buFont typeface="PT Sans Narrow"/>
              <a:buNone/>
            </a:pPr>
            <a:endParaRPr sz="1000">
              <a:solidFill>
                <a:srgbClr val="000000"/>
              </a:solidFill>
            </a:endParaRPr>
          </a:p>
          <a:p>
            <a:pPr marL="0" marR="0" lvl="0" indent="0" algn="l" rtl="0">
              <a:lnSpc>
                <a:spcPct val="100000"/>
              </a:lnSpc>
              <a:spcBef>
                <a:spcPts val="0"/>
              </a:spcBef>
              <a:spcAft>
                <a:spcPts val="0"/>
              </a:spcAft>
              <a:buClr>
                <a:schemeClr val="accent1"/>
              </a:buClr>
              <a:buSzPts val="3600"/>
              <a:buFont typeface="PT Sans Narrow"/>
              <a:buNone/>
            </a:pPr>
            <a:r>
              <a:rPr lang="en-US" sz="1800">
                <a:solidFill>
                  <a:srgbClr val="000000"/>
                </a:solidFill>
              </a:rPr>
              <a:t>                NAAEE &amp; NSTA</a:t>
            </a:r>
            <a:endParaRPr sz="1800">
              <a:solidFill>
                <a:srgbClr val="000000"/>
              </a:solidFill>
            </a:endParaRPr>
          </a:p>
        </p:txBody>
      </p:sp>
      <p:pic>
        <p:nvPicPr>
          <p:cNvPr id="238" name="Google Shape;238;p34"/>
          <p:cNvPicPr preferRelativeResize="0"/>
          <p:nvPr/>
        </p:nvPicPr>
        <p:blipFill>
          <a:blip r:embed="rId3">
            <a:alphaModFix/>
          </a:blip>
          <a:stretch>
            <a:fillRect/>
          </a:stretch>
        </p:blipFill>
        <p:spPr>
          <a:xfrm>
            <a:off x="4683325" y="284900"/>
            <a:ext cx="2309775" cy="2987575"/>
          </a:xfrm>
          <a:prstGeom prst="rect">
            <a:avLst/>
          </a:prstGeom>
          <a:noFill/>
          <a:ln>
            <a:noFill/>
          </a:ln>
        </p:spPr>
      </p:pic>
      <p:pic>
        <p:nvPicPr>
          <p:cNvPr id="239" name="Google Shape;239;p34" descr="National Harbor conference banner"/>
          <p:cNvPicPr preferRelativeResize="0"/>
          <p:nvPr/>
        </p:nvPicPr>
        <p:blipFill>
          <a:blip r:embed="rId4">
            <a:alphaModFix/>
          </a:blip>
          <a:stretch>
            <a:fillRect/>
          </a:stretch>
        </p:blipFill>
        <p:spPr>
          <a:xfrm>
            <a:off x="991700" y="3535399"/>
            <a:ext cx="6177305" cy="1029551"/>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311700" y="814800"/>
            <a:ext cx="8571300" cy="942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accent1"/>
              </a:buClr>
              <a:buSzPts val="3600"/>
              <a:buFont typeface="PT Sans Narrow"/>
              <a:buNone/>
            </a:pPr>
            <a:r>
              <a:rPr lang="en-US" sz="3600" b="1" i="0" u="none" strike="noStrike" cap="none">
                <a:solidFill>
                  <a:schemeClr val="accent1"/>
                </a:solidFill>
                <a:latin typeface="PT Sans Narrow"/>
                <a:ea typeface="PT Sans Narrow"/>
                <a:cs typeface="PT Sans Narrow"/>
                <a:sym typeface="PT Sans Narrow"/>
              </a:rPr>
              <a:t>ESSENTIAL QUESTIONS</a:t>
            </a:r>
            <a:endParaRPr sz="3600" b="1" i="0" u="none" strike="noStrike" cap="none">
              <a:solidFill>
                <a:schemeClr val="accent1"/>
              </a:solidFill>
              <a:latin typeface="PT Sans Narrow"/>
              <a:ea typeface="PT Sans Narrow"/>
              <a:cs typeface="PT Sans Narrow"/>
              <a:sym typeface="PT Sans Narrow"/>
            </a:endParaRPr>
          </a:p>
        </p:txBody>
      </p:sp>
      <p:sp>
        <p:nvSpPr>
          <p:cNvPr id="67" name="Google Shape;67;p11"/>
          <p:cNvSpPr txBox="1"/>
          <p:nvPr/>
        </p:nvSpPr>
        <p:spPr>
          <a:xfrm>
            <a:off x="1143000" y="2800350"/>
            <a:ext cx="6781800" cy="175432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800" b="0" i="0" u="none" strike="noStrike" cap="none">
                <a:solidFill>
                  <a:schemeClr val="lt1"/>
                </a:solidFill>
                <a:latin typeface="Arial"/>
                <a:ea typeface="Arial"/>
                <a:cs typeface="Arial"/>
                <a:sym typeface="Arial"/>
              </a:rPr>
              <a:t>What is effective about the lesson design that results in all students being included?</a:t>
            </a:r>
            <a:endParaRPr/>
          </a:p>
          <a:p>
            <a:pPr marL="0" marR="0" lvl="0" indent="0" algn="l" rtl="0">
              <a:lnSpc>
                <a:spcPct val="100000"/>
              </a:lnSpc>
              <a:spcBef>
                <a:spcPts val="0"/>
              </a:spcBef>
              <a:spcAft>
                <a:spcPts val="0"/>
              </a:spcAft>
              <a:buNone/>
            </a:pPr>
            <a:endParaRPr sz="18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en-US" sz="1800" b="0" i="0" u="none" strike="noStrike" cap="none">
                <a:solidFill>
                  <a:schemeClr val="lt1"/>
                </a:solidFill>
                <a:latin typeface="Arial"/>
                <a:ea typeface="Arial"/>
                <a:cs typeface="Arial"/>
                <a:sym typeface="Arial"/>
              </a:rPr>
              <a:t>Who might be excluded from a lesson and how can I revise the lesson so that all of my students enjoy “learning about Earth as home for [</a:t>
            </a:r>
            <a:r>
              <a:rPr lang="en-US" sz="1800" b="0" i="1" u="none" strike="noStrike" cap="none">
                <a:solidFill>
                  <a:schemeClr val="lt1"/>
                </a:solidFill>
                <a:latin typeface="Arial"/>
                <a:ea typeface="Arial"/>
                <a:cs typeface="Arial"/>
                <a:sym typeface="Arial"/>
              </a:rPr>
              <a:t>all</a:t>
            </a:r>
            <a:r>
              <a:rPr lang="en-US" sz="1800" b="0" i="0" u="none" strike="noStrike" cap="none">
                <a:solidFill>
                  <a:schemeClr val="lt1"/>
                </a:solidFill>
                <a:latin typeface="Arial"/>
                <a:ea typeface="Arial"/>
                <a:cs typeface="Arial"/>
                <a:sym typeface="Arial"/>
              </a:rPr>
              <a:t>] people and wildlife” (Project WILD, 2018, p. v.)</a:t>
            </a: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2"/>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accent1"/>
              </a:buClr>
              <a:buSzPts val="2400"/>
              <a:buFont typeface="PT Sans Narrow"/>
              <a:buNone/>
            </a:pPr>
            <a:r>
              <a:rPr lang="en-US" sz="2400" b="1" i="0" u="none" strike="noStrike" cap="none">
                <a:solidFill>
                  <a:schemeClr val="accent1"/>
                </a:solidFill>
                <a:latin typeface="PT Sans Narrow"/>
                <a:ea typeface="PT Sans Narrow"/>
                <a:cs typeface="PT Sans Narrow"/>
                <a:sym typeface="PT Sans Narrow"/>
              </a:rPr>
              <a:t>Workshop Agenda</a:t>
            </a:r>
            <a:endParaRPr sz="2400" b="1" i="0" u="none" strike="noStrike" cap="none">
              <a:solidFill>
                <a:schemeClr val="accent1"/>
              </a:solidFill>
              <a:latin typeface="PT Sans Narrow"/>
              <a:ea typeface="PT Sans Narrow"/>
              <a:cs typeface="PT Sans Narrow"/>
              <a:sym typeface="PT Sans Narrow"/>
            </a:endParaRPr>
          </a:p>
        </p:txBody>
      </p:sp>
      <p:sp>
        <p:nvSpPr>
          <p:cNvPr id="73" name="Google Shape;73;p12"/>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p>
            <a:pPr marL="457200" marR="0" lvl="0" indent="-304800" algn="l" rtl="0">
              <a:lnSpc>
                <a:spcPct val="115000"/>
              </a:lnSpc>
              <a:spcBef>
                <a:spcPts val="0"/>
              </a:spcBef>
              <a:spcAft>
                <a:spcPts val="0"/>
              </a:spcAft>
              <a:buClr>
                <a:schemeClr val="dk2"/>
              </a:buClr>
              <a:buSzPts val="1200"/>
              <a:buFont typeface="Open Sans"/>
              <a:buChar char="●"/>
            </a:pPr>
            <a:r>
              <a:rPr lang="en-US" sz="1200" b="0" i="0" u="none" strike="noStrike" cap="none">
                <a:solidFill>
                  <a:schemeClr val="dk2"/>
                </a:solidFill>
                <a:latin typeface="Open Sans"/>
                <a:ea typeface="Open Sans"/>
                <a:cs typeface="Open Sans"/>
                <a:sym typeface="Open Sans"/>
              </a:rPr>
              <a:t>Explore 3 approaches used to design (or analyze existing) lessons to include students more fully.</a:t>
            </a:r>
            <a:endParaRPr/>
          </a:p>
          <a:p>
            <a:pPr marL="457200" marR="0" lvl="0" indent="-228600" algn="l" rtl="0">
              <a:lnSpc>
                <a:spcPct val="115000"/>
              </a:lnSpc>
              <a:spcBef>
                <a:spcPts val="0"/>
              </a:spcBef>
              <a:spcAft>
                <a:spcPts val="0"/>
              </a:spcAft>
              <a:buClr>
                <a:schemeClr val="dk2"/>
              </a:buClr>
              <a:buSzPts val="1200"/>
              <a:buFont typeface="Open Sans"/>
              <a:buNone/>
            </a:pPr>
            <a:endParaRPr sz="1200" b="0" i="0" u="none" strike="noStrike" cap="none">
              <a:solidFill>
                <a:schemeClr val="dk2"/>
              </a:solidFill>
              <a:latin typeface="Open Sans"/>
              <a:ea typeface="Open Sans"/>
              <a:cs typeface="Open Sans"/>
              <a:sym typeface="Open Sans"/>
            </a:endParaRPr>
          </a:p>
          <a:p>
            <a:pPr marL="457200" marR="0" lvl="0" indent="-304800" algn="l" rtl="0">
              <a:lnSpc>
                <a:spcPct val="115000"/>
              </a:lnSpc>
              <a:spcBef>
                <a:spcPts val="0"/>
              </a:spcBef>
              <a:spcAft>
                <a:spcPts val="0"/>
              </a:spcAft>
              <a:buClr>
                <a:schemeClr val="dk2"/>
              </a:buClr>
              <a:buSzPts val="1200"/>
              <a:buFont typeface="Open Sans"/>
              <a:buChar char="●"/>
            </a:pPr>
            <a:r>
              <a:rPr lang="en-US" sz="1200" b="0" i="0" u="none" strike="noStrike" cap="none">
                <a:solidFill>
                  <a:schemeClr val="dk2"/>
                </a:solidFill>
                <a:latin typeface="Open Sans"/>
                <a:ea typeface="Open Sans"/>
                <a:cs typeface="Open Sans"/>
                <a:sym typeface="Open Sans"/>
              </a:rPr>
              <a:t>Analyze sample Project WILD lessons using at least two approaches.</a:t>
            </a:r>
            <a:endParaRPr/>
          </a:p>
          <a:p>
            <a:pPr marL="457200" marR="0" lvl="0" indent="-228600" algn="l" rtl="0">
              <a:lnSpc>
                <a:spcPct val="115000"/>
              </a:lnSpc>
              <a:spcBef>
                <a:spcPts val="0"/>
              </a:spcBef>
              <a:spcAft>
                <a:spcPts val="0"/>
              </a:spcAft>
              <a:buClr>
                <a:schemeClr val="dk2"/>
              </a:buClr>
              <a:buSzPts val="1200"/>
              <a:buFont typeface="Open Sans"/>
              <a:buNone/>
            </a:pPr>
            <a:endParaRPr sz="1200" b="0" i="0" u="none" strike="noStrike" cap="none">
              <a:solidFill>
                <a:schemeClr val="dk2"/>
              </a:solidFill>
              <a:latin typeface="Open Sans"/>
              <a:ea typeface="Open Sans"/>
              <a:cs typeface="Open Sans"/>
              <a:sym typeface="Open Sans"/>
            </a:endParaRPr>
          </a:p>
          <a:p>
            <a:pPr marL="457200" marR="0" lvl="0" indent="-304800" algn="l" rtl="0">
              <a:lnSpc>
                <a:spcPct val="115000"/>
              </a:lnSpc>
              <a:spcBef>
                <a:spcPts val="0"/>
              </a:spcBef>
              <a:spcAft>
                <a:spcPts val="0"/>
              </a:spcAft>
              <a:buClr>
                <a:schemeClr val="dk2"/>
              </a:buClr>
              <a:buSzPts val="1200"/>
              <a:buFont typeface="Open Sans"/>
              <a:buChar char="●"/>
            </a:pPr>
            <a:r>
              <a:rPr lang="en-US" sz="1200" b="0" i="0" u="none" strike="noStrike" cap="none">
                <a:solidFill>
                  <a:schemeClr val="dk2"/>
                </a:solidFill>
                <a:latin typeface="Open Sans"/>
                <a:ea typeface="Open Sans"/>
                <a:cs typeface="Open Sans"/>
                <a:sym typeface="Open Sans"/>
              </a:rPr>
              <a:t>Recommend possible revisions to sample Project WILD lessons to more fully include students.</a:t>
            </a:r>
            <a:endParaRPr sz="1200" b="0" i="0" u="none" strike="noStrike" cap="none">
              <a:solidFill>
                <a:schemeClr val="dk2"/>
              </a:solidFill>
              <a:latin typeface="Open Sans"/>
              <a:ea typeface="Open Sans"/>
              <a:cs typeface="Open Sans"/>
              <a:sym typeface="Open Sans"/>
            </a:endParaRPr>
          </a:p>
        </p:txBody>
      </p:sp>
      <p:pic>
        <p:nvPicPr>
          <p:cNvPr id="74" name="Google Shape;74;p12"/>
          <p:cNvPicPr preferRelativeResize="0"/>
          <p:nvPr/>
        </p:nvPicPr>
        <p:blipFill>
          <a:blip r:embed="rId3">
            <a:alphaModFix/>
          </a:blip>
          <a:stretch>
            <a:fillRect/>
          </a:stretch>
        </p:blipFill>
        <p:spPr>
          <a:xfrm>
            <a:off x="4886325" y="228625"/>
            <a:ext cx="3391200" cy="44976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3"/>
          <p:cNvSpPr txBox="1">
            <a:spLocks noGrp="1"/>
          </p:cNvSpPr>
          <p:nvPr>
            <p:ph type="title"/>
          </p:nvPr>
        </p:nvSpPr>
        <p:spPr>
          <a:xfrm>
            <a:off x="311700" y="555600"/>
            <a:ext cx="39357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a:t>A Note about New Content</a:t>
            </a:r>
            <a:endParaRPr/>
          </a:p>
        </p:txBody>
      </p:sp>
      <p:pic>
        <p:nvPicPr>
          <p:cNvPr id="80" name="Google Shape;80;p13"/>
          <p:cNvPicPr preferRelativeResize="0"/>
          <p:nvPr/>
        </p:nvPicPr>
        <p:blipFill>
          <a:blip r:embed="rId3">
            <a:alphaModFix/>
          </a:blip>
          <a:stretch>
            <a:fillRect/>
          </a:stretch>
        </p:blipFill>
        <p:spPr>
          <a:xfrm>
            <a:off x="756375" y="1913175"/>
            <a:ext cx="3146500" cy="2505550"/>
          </a:xfrm>
          <a:prstGeom prst="rect">
            <a:avLst/>
          </a:prstGeom>
          <a:noFill/>
          <a:ln>
            <a:noFill/>
          </a:ln>
        </p:spPr>
      </p:pic>
      <p:sp>
        <p:nvSpPr>
          <p:cNvPr id="81" name="Google Shape;81;p13"/>
          <p:cNvSpPr txBox="1"/>
          <p:nvPr/>
        </p:nvSpPr>
        <p:spPr>
          <a:xfrm>
            <a:off x="4091550" y="1921807"/>
            <a:ext cx="1422300" cy="129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a:solidFill>
                  <a:schemeClr val="accent2"/>
                </a:solidFill>
                <a:latin typeface="Bree Serif"/>
                <a:ea typeface="Bree Serif"/>
                <a:cs typeface="Bree Serif"/>
                <a:sym typeface="Bree Serif"/>
              </a:rPr>
              <a:t>New</a:t>
            </a:r>
            <a:endParaRPr sz="2400" b="1">
              <a:solidFill>
                <a:schemeClr val="accent2"/>
              </a:solidFill>
              <a:latin typeface="Bree Serif"/>
              <a:ea typeface="Bree Serif"/>
              <a:cs typeface="Bree Serif"/>
              <a:sym typeface="Bree Serif"/>
            </a:endParaRPr>
          </a:p>
          <a:p>
            <a:pPr marL="0" lvl="0" indent="0" algn="l" rtl="0">
              <a:spcBef>
                <a:spcPts val="0"/>
              </a:spcBef>
              <a:spcAft>
                <a:spcPts val="0"/>
              </a:spcAft>
              <a:buNone/>
            </a:pPr>
            <a:r>
              <a:rPr lang="en-US" sz="2400" b="1">
                <a:solidFill>
                  <a:schemeClr val="accent2"/>
                </a:solidFill>
                <a:latin typeface="Bree Serif"/>
                <a:ea typeface="Bree Serif"/>
                <a:cs typeface="Bree Serif"/>
                <a:sym typeface="Bree Serif"/>
              </a:rPr>
              <a:t>Content</a:t>
            </a:r>
            <a:endParaRPr sz="2400" b="1">
              <a:solidFill>
                <a:schemeClr val="accent2"/>
              </a:solidFill>
              <a:latin typeface="Bree Serif"/>
              <a:ea typeface="Bree Serif"/>
              <a:cs typeface="Bree Serif"/>
              <a:sym typeface="Bree Serif"/>
            </a:endParaRPr>
          </a:p>
        </p:txBody>
      </p:sp>
      <p:sp>
        <p:nvSpPr>
          <p:cNvPr id="82" name="Google Shape;82;p13"/>
          <p:cNvSpPr/>
          <p:nvPr/>
        </p:nvSpPr>
        <p:spPr>
          <a:xfrm>
            <a:off x="837775" y="1827500"/>
            <a:ext cx="4831800" cy="29418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4"/>
          <p:cNvSpPr txBox="1">
            <a:spLocks noGrp="1"/>
          </p:cNvSpPr>
          <p:nvPr>
            <p:ph type="title"/>
          </p:nvPr>
        </p:nvSpPr>
        <p:spPr>
          <a:xfrm>
            <a:off x="304800" y="209550"/>
            <a:ext cx="8520600" cy="70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accent1"/>
              </a:buClr>
              <a:buSzPts val="3600"/>
              <a:buFont typeface="PT Sans Narrow"/>
              <a:buNone/>
            </a:pPr>
            <a:r>
              <a:rPr lang="en-US" sz="3600" b="1" i="0" u="none" strike="noStrike" cap="none">
                <a:solidFill>
                  <a:schemeClr val="accent1"/>
                </a:solidFill>
                <a:latin typeface="PT Sans Narrow"/>
                <a:ea typeface="PT Sans Narrow"/>
                <a:cs typeface="PT Sans Narrow"/>
                <a:sym typeface="PT Sans Narrow"/>
              </a:rPr>
              <a:t>As a teacher you will need...</a:t>
            </a:r>
            <a:endParaRPr sz="3600" b="1" i="0" u="none" strike="noStrike" cap="none">
              <a:solidFill>
                <a:schemeClr val="accent1"/>
              </a:solidFill>
              <a:latin typeface="PT Sans Narrow"/>
              <a:ea typeface="PT Sans Narrow"/>
              <a:cs typeface="PT Sans Narrow"/>
              <a:sym typeface="PT Sans Narrow"/>
            </a:endParaRPr>
          </a:p>
        </p:txBody>
      </p:sp>
      <p:sp>
        <p:nvSpPr>
          <p:cNvPr id="88" name="Google Shape;88;p14"/>
          <p:cNvSpPr txBox="1">
            <a:spLocks noGrp="1"/>
          </p:cNvSpPr>
          <p:nvPr>
            <p:ph type="body" idx="1"/>
          </p:nvPr>
        </p:nvSpPr>
        <p:spPr>
          <a:xfrm>
            <a:off x="311700" y="819150"/>
            <a:ext cx="8520600" cy="3962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1800"/>
              <a:buFont typeface="Open Sans"/>
              <a:buNone/>
            </a:pPr>
            <a:r>
              <a:rPr lang="en-US" sz="2400" b="0" i="0" u="none" strike="noStrike" cap="none">
                <a:solidFill>
                  <a:schemeClr val="dk2"/>
                </a:solidFill>
                <a:latin typeface="Pacifico"/>
                <a:ea typeface="Pacifico"/>
                <a:cs typeface="Pacifico"/>
                <a:sym typeface="Pacifico"/>
              </a:rPr>
              <a:t>Repertoire and Choice</a:t>
            </a:r>
            <a:endParaRPr sz="2400" b="0" i="0" u="none" strike="noStrike" cap="none">
              <a:solidFill>
                <a:schemeClr val="dk2"/>
              </a:solidFill>
              <a:latin typeface="Pacifico"/>
              <a:ea typeface="Pacifico"/>
              <a:cs typeface="Pacifico"/>
              <a:sym typeface="Pacifico"/>
            </a:endParaRPr>
          </a:p>
          <a:p>
            <a:pPr marL="0" marR="0" lvl="0" indent="0" algn="l" rtl="0">
              <a:lnSpc>
                <a:spcPct val="100000"/>
              </a:lnSpc>
              <a:spcBef>
                <a:spcPts val="0"/>
              </a:spcBef>
              <a:spcAft>
                <a:spcPts val="0"/>
              </a:spcAft>
              <a:buClr>
                <a:schemeClr val="dk2"/>
              </a:buClr>
              <a:buSzPts val="1800"/>
              <a:buFont typeface="Open Sans"/>
              <a:buNone/>
            </a:pPr>
            <a:endParaRPr sz="8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chemeClr val="dk2"/>
              </a:buClr>
              <a:buSzPts val="1800"/>
              <a:buFont typeface="Open Sans"/>
              <a:buNone/>
            </a:pPr>
            <a:r>
              <a:rPr lang="en-US" sz="1600" b="0" i="0" u="none" strike="noStrike" cap="none">
                <a:solidFill>
                  <a:schemeClr val="dk2"/>
                </a:solidFill>
                <a:latin typeface="Calibri"/>
                <a:ea typeface="Calibri"/>
                <a:cs typeface="Calibri"/>
                <a:sym typeface="Calibri"/>
              </a:rPr>
              <a:t>Effective and essential questions – focused connection making; </a:t>
            </a:r>
            <a:r>
              <a:rPr lang="en-US" sz="1600" b="0" i="0" u="sng" strike="noStrike" cap="none">
                <a:solidFill>
                  <a:schemeClr val="dk2"/>
                </a:solidFill>
                <a:latin typeface="Calibri"/>
                <a:ea typeface="Calibri"/>
                <a:cs typeface="Calibri"/>
                <a:sym typeface="Calibri"/>
              </a:rPr>
              <a:t>student-driven</a:t>
            </a:r>
            <a:r>
              <a:rPr lang="en-US" sz="1600" b="0" i="0" u="none" strike="noStrike" cap="none">
                <a:solidFill>
                  <a:schemeClr val="dk2"/>
                </a:solidFill>
                <a:latin typeface="Calibri"/>
                <a:ea typeface="Calibri"/>
                <a:cs typeface="Calibri"/>
                <a:sym typeface="Calibri"/>
              </a:rPr>
              <a:t> questions and connection-making</a:t>
            </a:r>
            <a:endParaRPr/>
          </a:p>
          <a:p>
            <a:pPr marL="0" marR="0" lvl="0" indent="0" algn="l" rtl="0">
              <a:lnSpc>
                <a:spcPct val="100000"/>
              </a:lnSpc>
              <a:spcBef>
                <a:spcPts val="0"/>
              </a:spcBef>
              <a:spcAft>
                <a:spcPts val="0"/>
              </a:spcAft>
              <a:buClr>
                <a:schemeClr val="dk2"/>
              </a:buClr>
              <a:buSzPts val="1800"/>
              <a:buFont typeface="Open Sans"/>
              <a:buNone/>
            </a:pPr>
            <a:endParaRPr sz="8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chemeClr val="dk2"/>
              </a:buClr>
              <a:buSzPts val="1800"/>
              <a:buFont typeface="Open Sans"/>
              <a:buNone/>
            </a:pPr>
            <a:r>
              <a:rPr lang="en-US" sz="1600" b="0" i="0" u="none" strike="noStrike" cap="none">
                <a:solidFill>
                  <a:schemeClr val="dk2"/>
                </a:solidFill>
                <a:latin typeface="Calibri"/>
                <a:ea typeface="Calibri"/>
                <a:cs typeface="Calibri"/>
                <a:sym typeface="Calibri"/>
              </a:rPr>
              <a:t>Experiential learning – exploration; discovery; application; analysis; problem-solving; centered in students’ lives</a:t>
            </a:r>
            <a:endParaRPr/>
          </a:p>
          <a:p>
            <a:pPr marL="0" marR="0" lvl="0" indent="0" algn="l" rtl="0">
              <a:lnSpc>
                <a:spcPct val="100000"/>
              </a:lnSpc>
              <a:spcBef>
                <a:spcPts val="0"/>
              </a:spcBef>
              <a:spcAft>
                <a:spcPts val="0"/>
              </a:spcAft>
              <a:buClr>
                <a:schemeClr val="dk2"/>
              </a:buClr>
              <a:buSzPts val="1800"/>
              <a:buFont typeface="Open Sans"/>
              <a:buNone/>
            </a:pPr>
            <a:endParaRPr sz="8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chemeClr val="dk2"/>
              </a:buClr>
              <a:buSzPts val="1800"/>
              <a:buFont typeface="Open Sans"/>
              <a:buNone/>
            </a:pPr>
            <a:r>
              <a:rPr lang="en-US" sz="1600" b="0" i="0" u="none" strike="noStrike" cap="none">
                <a:solidFill>
                  <a:schemeClr val="dk2"/>
                </a:solidFill>
                <a:latin typeface="Calibri"/>
                <a:ea typeface="Calibri"/>
                <a:cs typeface="Calibri"/>
                <a:sym typeface="Calibri"/>
              </a:rPr>
              <a:t>Cooperative learning - metacognition, problem solving and social skills</a:t>
            </a:r>
            <a:endParaRPr/>
          </a:p>
          <a:p>
            <a:pPr marL="0" marR="0" lvl="0" indent="0" algn="l" rtl="0">
              <a:lnSpc>
                <a:spcPct val="100000"/>
              </a:lnSpc>
              <a:spcBef>
                <a:spcPts val="0"/>
              </a:spcBef>
              <a:spcAft>
                <a:spcPts val="0"/>
              </a:spcAft>
              <a:buClr>
                <a:schemeClr val="dk2"/>
              </a:buClr>
              <a:buSzPts val="1800"/>
              <a:buFont typeface="Open Sans"/>
              <a:buNone/>
            </a:pPr>
            <a:endParaRPr sz="8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chemeClr val="dk2"/>
              </a:buClr>
              <a:buSzPts val="1800"/>
              <a:buFont typeface="Open Sans"/>
              <a:buNone/>
            </a:pPr>
            <a:r>
              <a:rPr lang="en-US" sz="1600" b="0" i="0" u="none" strike="noStrike" cap="none">
                <a:solidFill>
                  <a:schemeClr val="dk2"/>
                </a:solidFill>
                <a:latin typeface="Calibri"/>
                <a:ea typeface="Calibri"/>
                <a:cs typeface="Calibri"/>
                <a:sym typeface="Calibri"/>
              </a:rPr>
              <a:t>Critical thinking through reflection – expression of ideas (written/oral/visual); critical analysis; metacognition; self-regulation and assessment</a:t>
            </a:r>
            <a:endParaRPr/>
          </a:p>
          <a:p>
            <a:pPr marL="0" marR="0" lvl="0" indent="0" algn="l" rtl="0">
              <a:lnSpc>
                <a:spcPct val="100000"/>
              </a:lnSpc>
              <a:spcBef>
                <a:spcPts val="0"/>
              </a:spcBef>
              <a:spcAft>
                <a:spcPts val="0"/>
              </a:spcAft>
              <a:buClr>
                <a:schemeClr val="dk2"/>
              </a:buClr>
              <a:buSzPts val="1800"/>
              <a:buFont typeface="Open Sans"/>
              <a:buNone/>
            </a:pPr>
            <a:endParaRPr sz="8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chemeClr val="dk2"/>
              </a:buClr>
              <a:buSzPts val="1800"/>
              <a:buFont typeface="Open Sans"/>
              <a:buNone/>
            </a:pPr>
            <a:r>
              <a:rPr lang="en-US" sz="1600" b="0" i="0" u="none" strike="noStrike" cap="none">
                <a:solidFill>
                  <a:schemeClr val="dk2"/>
                </a:solidFill>
                <a:latin typeface="Calibri"/>
                <a:ea typeface="Calibri"/>
                <a:cs typeface="Calibri"/>
                <a:sym typeface="Calibri"/>
              </a:rPr>
              <a:t>Direct instruction – foundational concepts; vocabulary development; skills and procedural knowledge</a:t>
            </a:r>
            <a:endParaRPr/>
          </a:p>
          <a:p>
            <a:pPr marL="0" marR="0" lvl="0" indent="0" algn="l" rtl="0">
              <a:lnSpc>
                <a:spcPct val="100000"/>
              </a:lnSpc>
              <a:spcBef>
                <a:spcPts val="0"/>
              </a:spcBef>
              <a:spcAft>
                <a:spcPts val="0"/>
              </a:spcAft>
              <a:buClr>
                <a:schemeClr val="dk2"/>
              </a:buClr>
              <a:buSzPts val="1800"/>
              <a:buFont typeface="Open Sans"/>
              <a:buNone/>
            </a:pPr>
            <a:endParaRPr sz="8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chemeClr val="dk2"/>
              </a:buClr>
              <a:buSzPts val="1800"/>
              <a:buFont typeface="Open Sans"/>
              <a:buNone/>
            </a:pPr>
            <a:r>
              <a:rPr lang="en-US" sz="1600" b="0" i="0" u="none" strike="noStrike" cap="none">
                <a:solidFill>
                  <a:schemeClr val="dk2"/>
                </a:solidFill>
                <a:latin typeface="Calibri"/>
                <a:ea typeface="Calibri"/>
                <a:cs typeface="Calibri"/>
                <a:sym typeface="Calibri"/>
              </a:rPr>
              <a:t>Action generating – real problems and solution-oriented; innovation; creativity</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2"/>
        <p:cNvGrpSpPr/>
        <p:nvPr/>
      </p:nvGrpSpPr>
      <p:grpSpPr>
        <a:xfrm>
          <a:off x="0" y="0"/>
          <a:ext cx="0" cy="0"/>
          <a:chOff x="0" y="0"/>
          <a:chExt cx="0" cy="0"/>
        </a:xfrm>
      </p:grpSpPr>
      <p:sp>
        <p:nvSpPr>
          <p:cNvPr id="93" name="Google Shape;93;p15"/>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accent1"/>
              </a:buClr>
              <a:buSzPts val="3600"/>
              <a:buFont typeface="PT Sans Narrow"/>
              <a:buNone/>
            </a:pPr>
            <a:r>
              <a:rPr lang="en-US" sz="2400" b="1" i="0" u="none" strike="noStrike" cap="none">
                <a:solidFill>
                  <a:schemeClr val="accent1"/>
                </a:solidFill>
                <a:latin typeface="PT Sans Narrow"/>
                <a:ea typeface="PT Sans Narrow"/>
                <a:cs typeface="PT Sans Narrow"/>
                <a:sym typeface="PT Sans Narrow"/>
              </a:rPr>
              <a:t>ACCESS to a FREE and APPROPRIATE EDUCATION (FAPE)</a:t>
            </a:r>
            <a:r>
              <a:rPr lang="en-US" sz="3600" b="1" i="0" u="none" strike="noStrike" cap="none">
                <a:solidFill>
                  <a:schemeClr val="lt1"/>
                </a:solidFill>
                <a:latin typeface="PT Sans Narrow"/>
                <a:ea typeface="PT Sans Narrow"/>
                <a:cs typeface="PT Sans Narrow"/>
                <a:sym typeface="PT Sans Narrow"/>
              </a:rPr>
              <a:t>by...</a:t>
            </a:r>
            <a:endParaRPr sz="3600" b="1" i="0" u="none" strike="noStrike" cap="none">
              <a:solidFill>
                <a:schemeClr val="lt1"/>
              </a:solidFill>
              <a:latin typeface="PT Sans Narrow"/>
              <a:ea typeface="PT Sans Narrow"/>
              <a:cs typeface="PT Sans Narrow"/>
              <a:sym typeface="PT Sans Narrow"/>
            </a:endParaRPr>
          </a:p>
        </p:txBody>
      </p:sp>
      <p:sp>
        <p:nvSpPr>
          <p:cNvPr id="94" name="Google Shape;94;p15"/>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1800"/>
              <a:buFont typeface="Open Sans"/>
              <a:buNone/>
            </a:pPr>
            <a:endParaRPr sz="1800" b="1" i="0" u="none" strike="noStrike" cap="none">
              <a:solidFill>
                <a:schemeClr val="dk2"/>
              </a:solidFill>
              <a:latin typeface="Open Sans"/>
              <a:ea typeface="Open Sans"/>
              <a:cs typeface="Open Sans"/>
              <a:sym typeface="Open Sans"/>
            </a:endParaRPr>
          </a:p>
          <a:p>
            <a:pPr marL="0" marR="0" lvl="0" indent="0" algn="ctr" rtl="0">
              <a:lnSpc>
                <a:spcPct val="100000"/>
              </a:lnSpc>
              <a:spcBef>
                <a:spcPts val="1600"/>
              </a:spcBef>
              <a:spcAft>
                <a:spcPts val="0"/>
              </a:spcAft>
              <a:buClr>
                <a:schemeClr val="dk2"/>
              </a:buClr>
              <a:buSzPts val="1800"/>
              <a:buFont typeface="Open Sans"/>
              <a:buNone/>
            </a:pPr>
            <a:endParaRPr sz="1800" b="1" i="0" u="none" strike="noStrike" cap="none">
              <a:solidFill>
                <a:schemeClr val="dk2"/>
              </a:solidFill>
              <a:latin typeface="Open Sans"/>
              <a:ea typeface="Open Sans"/>
              <a:cs typeface="Open Sans"/>
              <a:sym typeface="Open Sans"/>
            </a:endParaRPr>
          </a:p>
          <a:p>
            <a:pPr marL="0" marR="0" lvl="0" indent="0" algn="ctr" rtl="0">
              <a:lnSpc>
                <a:spcPct val="100000"/>
              </a:lnSpc>
              <a:spcBef>
                <a:spcPts val="1600"/>
              </a:spcBef>
              <a:spcAft>
                <a:spcPts val="1600"/>
              </a:spcAft>
              <a:buClr>
                <a:schemeClr val="dk2"/>
              </a:buClr>
              <a:buSzPts val="1800"/>
              <a:buFont typeface="Open Sans"/>
              <a:buNone/>
            </a:pPr>
            <a:endParaRPr sz="1800" b="1" i="0" u="none" strike="noStrike" cap="none">
              <a:solidFill>
                <a:schemeClr val="dk2"/>
              </a:solidFill>
              <a:latin typeface="Open Sans"/>
              <a:ea typeface="Open Sans"/>
              <a:cs typeface="Open Sans"/>
              <a:sym typeface="Open Sans"/>
            </a:endParaRPr>
          </a:p>
        </p:txBody>
      </p:sp>
      <p:pic>
        <p:nvPicPr>
          <p:cNvPr id="95" name="Google Shape;95;p15"/>
          <p:cNvPicPr preferRelativeResize="0"/>
          <p:nvPr/>
        </p:nvPicPr>
        <p:blipFill rotWithShape="1">
          <a:blip r:embed="rId3">
            <a:alphaModFix/>
          </a:blip>
          <a:srcRect/>
          <a:stretch/>
        </p:blipFill>
        <p:spPr>
          <a:xfrm>
            <a:off x="228601" y="1352550"/>
            <a:ext cx="3276599" cy="3216475"/>
          </a:xfrm>
          <a:prstGeom prst="rect">
            <a:avLst/>
          </a:prstGeom>
          <a:noFill/>
          <a:ln>
            <a:noFill/>
          </a:ln>
        </p:spPr>
      </p:pic>
      <p:pic>
        <p:nvPicPr>
          <p:cNvPr id="96" name="Google Shape;96;p15"/>
          <p:cNvPicPr preferRelativeResize="0"/>
          <p:nvPr/>
        </p:nvPicPr>
        <p:blipFill rotWithShape="1">
          <a:blip r:embed="rId4">
            <a:alphaModFix/>
          </a:blip>
          <a:srcRect/>
          <a:stretch/>
        </p:blipFill>
        <p:spPr>
          <a:xfrm>
            <a:off x="3505200" y="1053846"/>
            <a:ext cx="5486400" cy="380390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6"/>
          <p:cNvSpPr txBox="1">
            <a:spLocks noGrp="1"/>
          </p:cNvSpPr>
          <p:nvPr>
            <p:ph type="body" idx="1"/>
          </p:nvPr>
        </p:nvSpPr>
        <p:spPr>
          <a:xfrm>
            <a:off x="298850" y="1972950"/>
            <a:ext cx="5998800" cy="598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b="1" i="1">
                <a:solidFill>
                  <a:schemeClr val="accent2"/>
                </a:solidFill>
              </a:rPr>
              <a:t>Tracks!</a:t>
            </a:r>
            <a:r>
              <a:rPr lang="en-US" b="1">
                <a:solidFill>
                  <a:schemeClr val="accent2"/>
                </a:solidFill>
              </a:rPr>
              <a:t> </a:t>
            </a:r>
            <a:endParaRPr/>
          </a:p>
          <a:p>
            <a:pPr marL="0" lvl="0" indent="0" algn="l" rtl="0">
              <a:spcBef>
                <a:spcPts val="0"/>
              </a:spcBef>
              <a:spcAft>
                <a:spcPts val="0"/>
              </a:spcAft>
              <a:buNone/>
            </a:pPr>
            <a:endParaRPr/>
          </a:p>
          <a:p>
            <a:pPr marL="0" lvl="0" indent="0" algn="l" rtl="0">
              <a:spcBef>
                <a:spcPts val="0"/>
              </a:spcBef>
              <a:spcAft>
                <a:spcPts val="0"/>
              </a:spcAft>
              <a:buNone/>
            </a:pPr>
            <a:r>
              <a:rPr lang="en-US" sz="1800" i="1">
                <a:solidFill>
                  <a:schemeClr val="accent2"/>
                </a:solidFill>
              </a:rPr>
              <a:t>Part A: Track Identification</a:t>
            </a:r>
            <a:endParaRPr sz="1800" i="1">
              <a:solidFill>
                <a:schemeClr val="accent2"/>
              </a:solidFill>
            </a:endParaRPr>
          </a:p>
          <a:p>
            <a:pPr marL="0" lvl="0" indent="0" algn="l" rtl="0">
              <a:spcBef>
                <a:spcPts val="0"/>
              </a:spcBef>
              <a:spcAft>
                <a:spcPts val="0"/>
              </a:spcAft>
              <a:buNone/>
            </a:pPr>
            <a:endParaRPr/>
          </a:p>
        </p:txBody>
      </p:sp>
      <p:pic>
        <p:nvPicPr>
          <p:cNvPr id="102" name="Google Shape;102;p16"/>
          <p:cNvPicPr preferRelativeResize="0"/>
          <p:nvPr/>
        </p:nvPicPr>
        <p:blipFill>
          <a:blip r:embed="rId3">
            <a:alphaModFix/>
          </a:blip>
          <a:stretch>
            <a:fillRect/>
          </a:stretch>
        </p:blipFill>
        <p:spPr>
          <a:xfrm>
            <a:off x="298850" y="2762250"/>
            <a:ext cx="4467225" cy="1676400"/>
          </a:xfrm>
          <a:prstGeom prst="rect">
            <a:avLst/>
          </a:prstGeom>
          <a:noFill/>
          <a:ln>
            <a:noFill/>
          </a:ln>
        </p:spPr>
      </p:pic>
      <p:pic>
        <p:nvPicPr>
          <p:cNvPr id="103" name="Google Shape;103;p16"/>
          <p:cNvPicPr preferRelativeResize="0"/>
          <p:nvPr/>
        </p:nvPicPr>
        <p:blipFill>
          <a:blip r:embed="rId4">
            <a:alphaModFix/>
          </a:blip>
          <a:stretch>
            <a:fillRect/>
          </a:stretch>
        </p:blipFill>
        <p:spPr>
          <a:xfrm>
            <a:off x="4929875" y="72600"/>
            <a:ext cx="3845300" cy="5070900"/>
          </a:xfrm>
          <a:prstGeom prst="rect">
            <a:avLst/>
          </a:prstGeom>
          <a:noFill/>
          <a:ln>
            <a:noFill/>
          </a:ln>
        </p:spPr>
      </p:pic>
      <p:pic>
        <p:nvPicPr>
          <p:cNvPr id="104" name="Google Shape;104;p16"/>
          <p:cNvPicPr preferRelativeResize="0"/>
          <p:nvPr/>
        </p:nvPicPr>
        <p:blipFill>
          <a:blip r:embed="rId5">
            <a:alphaModFix/>
          </a:blip>
          <a:stretch>
            <a:fillRect/>
          </a:stretch>
        </p:blipFill>
        <p:spPr>
          <a:xfrm>
            <a:off x="503100" y="257125"/>
            <a:ext cx="1328300" cy="1057725"/>
          </a:xfrm>
          <a:prstGeom prst="rect">
            <a:avLst/>
          </a:prstGeom>
          <a:noFill/>
          <a:ln>
            <a:noFill/>
          </a:ln>
        </p:spPr>
      </p:pic>
      <p:sp>
        <p:nvSpPr>
          <p:cNvPr id="105" name="Google Shape;105;p16"/>
          <p:cNvSpPr txBox="1"/>
          <p:nvPr/>
        </p:nvSpPr>
        <p:spPr>
          <a:xfrm>
            <a:off x="1907600" y="371838"/>
            <a:ext cx="1175700" cy="82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solidFill>
                  <a:schemeClr val="accent2"/>
                </a:solidFill>
                <a:latin typeface="Bree Serif"/>
                <a:ea typeface="Bree Serif"/>
                <a:cs typeface="Bree Serif"/>
                <a:sym typeface="Bree Serif"/>
              </a:rPr>
              <a:t>New</a:t>
            </a:r>
            <a:endParaRPr sz="1800" b="1">
              <a:solidFill>
                <a:schemeClr val="accent2"/>
              </a:solidFill>
              <a:latin typeface="Bree Serif"/>
              <a:ea typeface="Bree Serif"/>
              <a:cs typeface="Bree Serif"/>
              <a:sym typeface="Bree Serif"/>
            </a:endParaRPr>
          </a:p>
          <a:p>
            <a:pPr marL="0" lvl="0" indent="0" algn="l" rtl="0">
              <a:spcBef>
                <a:spcPts val="0"/>
              </a:spcBef>
              <a:spcAft>
                <a:spcPts val="0"/>
              </a:spcAft>
              <a:buNone/>
            </a:pPr>
            <a:r>
              <a:rPr lang="en-US" sz="1800" b="1">
                <a:solidFill>
                  <a:schemeClr val="accent2"/>
                </a:solidFill>
                <a:latin typeface="Bree Serif"/>
                <a:ea typeface="Bree Serif"/>
                <a:cs typeface="Bree Serif"/>
                <a:sym typeface="Bree Serif"/>
              </a:rPr>
              <a:t>Content</a:t>
            </a:r>
            <a:endParaRPr sz="1800" b="1">
              <a:solidFill>
                <a:schemeClr val="accent2"/>
              </a:solidFill>
              <a:latin typeface="Bree Serif"/>
              <a:ea typeface="Bree Serif"/>
              <a:cs typeface="Bree Serif"/>
              <a:sym typeface="Bree Serif"/>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7"/>
          <p:cNvSpPr txBox="1">
            <a:spLocks noGrp="1"/>
          </p:cNvSpPr>
          <p:nvPr>
            <p:ph type="body" idx="1"/>
          </p:nvPr>
        </p:nvSpPr>
        <p:spPr>
          <a:xfrm>
            <a:off x="311700" y="285750"/>
            <a:ext cx="8832300" cy="598800"/>
          </a:xfrm>
          <a:prstGeom prst="rect">
            <a:avLst/>
          </a:prstGeom>
          <a:solidFill>
            <a:srgbClr val="E1BDE7"/>
          </a:solidFill>
          <a:ln>
            <a:noFill/>
          </a:ln>
        </p:spPr>
        <p:txBody>
          <a:bodyPr spcFirstLastPara="1" wrap="square" lIns="91425" tIns="91425" rIns="91425" bIns="91425" anchor="ctr" anchorCtr="0">
            <a:noAutofit/>
          </a:bodyPr>
          <a:lstStyle/>
          <a:p>
            <a:pPr marL="457200" marR="0" lvl="0" indent="-228600" algn="l" rtl="0">
              <a:lnSpc>
                <a:spcPct val="100000"/>
              </a:lnSpc>
              <a:spcBef>
                <a:spcPts val="0"/>
              </a:spcBef>
              <a:spcAft>
                <a:spcPts val="0"/>
              </a:spcAft>
              <a:buClr>
                <a:schemeClr val="dk2"/>
              </a:buClr>
              <a:buSzPts val="2400"/>
              <a:buFont typeface="PT Sans Narrow"/>
              <a:buNone/>
            </a:pPr>
            <a:r>
              <a:rPr lang="en-US" sz="1800" b="1" i="0" u="none" strike="noStrike" cap="none">
                <a:solidFill>
                  <a:srgbClr val="AF50BF"/>
                </a:solidFill>
                <a:latin typeface="PT Sans Narrow"/>
                <a:ea typeface="PT Sans Narrow"/>
                <a:cs typeface="PT Sans Narrow"/>
                <a:sym typeface="PT Sans Narrow"/>
              </a:rPr>
              <a:t>Analyzing lesson by Universal Design for Learning Principles</a:t>
            </a:r>
            <a:endParaRPr sz="1800" b="1" i="0" u="none" strike="noStrike" cap="none">
              <a:solidFill>
                <a:srgbClr val="AF50BF"/>
              </a:solidFill>
              <a:latin typeface="PT Sans Narrow"/>
              <a:ea typeface="PT Sans Narrow"/>
              <a:cs typeface="PT Sans Narrow"/>
              <a:sym typeface="PT Sans Narrow"/>
            </a:endParaRPr>
          </a:p>
        </p:txBody>
      </p:sp>
      <p:sp>
        <p:nvSpPr>
          <p:cNvPr id="111" name="Google Shape;111;p17"/>
          <p:cNvSpPr txBox="1"/>
          <p:nvPr/>
        </p:nvSpPr>
        <p:spPr>
          <a:xfrm>
            <a:off x="0" y="1019175"/>
            <a:ext cx="6248400" cy="400110"/>
          </a:xfrm>
          <a:prstGeom prst="rect">
            <a:avLst/>
          </a:prstGeom>
          <a:solidFill>
            <a:srgbClr val="52D4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Tracks! pp. 36-41; Upper Elementary, Middle School</a:t>
            </a:r>
            <a:endParaRPr sz="2000" b="0" i="0" u="none" strike="noStrike" cap="none">
              <a:solidFill>
                <a:srgbClr val="000000"/>
              </a:solidFill>
              <a:latin typeface="Arial"/>
              <a:ea typeface="Arial"/>
              <a:cs typeface="Arial"/>
              <a:sym typeface="Arial"/>
            </a:endParaRPr>
          </a:p>
        </p:txBody>
      </p:sp>
      <p:pic>
        <p:nvPicPr>
          <p:cNvPr id="112" name="Google Shape;112;p17" descr="C:\Users\adrians\AppData\Local\Microsoft\Windows\Temporary Internet Files\Content.IE5\2TLYYRWG\footsteps-23176_960_720[1].png"/>
          <p:cNvPicPr preferRelativeResize="0"/>
          <p:nvPr/>
        </p:nvPicPr>
        <p:blipFill rotWithShape="1">
          <a:blip r:embed="rId3">
            <a:alphaModFix/>
          </a:blip>
          <a:srcRect/>
          <a:stretch/>
        </p:blipFill>
        <p:spPr>
          <a:xfrm>
            <a:off x="7010400" y="209550"/>
            <a:ext cx="2488168" cy="4629150"/>
          </a:xfrm>
          <a:prstGeom prst="rect">
            <a:avLst/>
          </a:prstGeom>
          <a:noFill/>
          <a:ln>
            <a:noFill/>
          </a:ln>
        </p:spPr>
      </p:pic>
      <p:pic>
        <p:nvPicPr>
          <p:cNvPr id="113" name="Google Shape;113;p17"/>
          <p:cNvPicPr preferRelativeResize="0"/>
          <p:nvPr/>
        </p:nvPicPr>
        <p:blipFill rotWithShape="1">
          <a:blip r:embed="rId4">
            <a:alphaModFix/>
          </a:blip>
          <a:srcRect/>
          <a:stretch/>
        </p:blipFill>
        <p:spPr>
          <a:xfrm>
            <a:off x="75219" y="1504950"/>
            <a:ext cx="6935181" cy="4154208"/>
          </a:xfrm>
          <a:prstGeom prst="rect">
            <a:avLst/>
          </a:prstGeom>
          <a:noFill/>
          <a:ln>
            <a:noFill/>
          </a:ln>
        </p:spPr>
      </p:pic>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686</Words>
  <Application>Microsoft Office PowerPoint</Application>
  <PresentationFormat>On-screen Show (16:9)</PresentationFormat>
  <Paragraphs>128</Paragraphs>
  <Slides>26</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Trebuchet MS</vt:lpstr>
      <vt:lpstr>Open Sans</vt:lpstr>
      <vt:lpstr>PT Sans Narrow</vt:lpstr>
      <vt:lpstr>Bree Serif</vt:lpstr>
      <vt:lpstr>Calibri</vt:lpstr>
      <vt:lpstr>Pacifico</vt:lpstr>
      <vt:lpstr>Tropic</vt:lpstr>
      <vt:lpstr>Diversity is Nature’s Greatest Asset</vt:lpstr>
      <vt:lpstr>Diversity is Nature’s Greatest Asset Including All Students in Project WILD</vt:lpstr>
      <vt:lpstr>ESSENTIAL QUESTIONS</vt:lpstr>
      <vt:lpstr>Workshop Agenda</vt:lpstr>
      <vt:lpstr>A Note about New Content</vt:lpstr>
      <vt:lpstr>As a teacher you will need...</vt:lpstr>
      <vt:lpstr>ACCESS to a FREE and APPROPRIATE EDUCATION (FAPE)by...</vt:lpstr>
      <vt:lpstr>PowerPoint Presentation</vt:lpstr>
      <vt:lpstr>PowerPoint Presentation</vt:lpstr>
      <vt:lpstr>PowerPoint Presentation</vt:lpstr>
      <vt:lpstr>PowerPoint Presentation</vt:lpstr>
      <vt:lpstr>DI-Tomlinson: Respectful Tasks</vt:lpstr>
      <vt:lpstr>Differentiating by INTEREST</vt:lpstr>
      <vt:lpstr>Differentiating by PREFERRED LEARNING STYLE</vt:lpstr>
      <vt:lpstr>PowerPoint Presentation</vt:lpstr>
      <vt:lpstr>PowerPoint Presentation</vt:lpstr>
      <vt:lpstr>Differentiating by READINESS</vt:lpstr>
      <vt:lpstr>PowerPoint Presentation</vt:lpstr>
      <vt:lpstr>PowerPoint Presentation</vt:lpstr>
      <vt:lpstr>Differentiate instruction through CRT</vt:lpstr>
      <vt:lpstr>PowerPoint Presentation</vt:lpstr>
      <vt:lpstr>PowerPoint Presentation</vt:lpstr>
      <vt:lpstr>References and Recommended Resources</vt:lpstr>
      <vt:lpstr>Project WILD encouragement</vt:lpstr>
      <vt:lpstr>Announcements    #IWonderWILD </vt:lpstr>
      <vt:lpstr> Announcements       Project WILD Sessions                             @                  NAAEE &amp; NSTA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Diversity is Nature’s Greatest Asset</dc:title>
  <dc:creator>Marc LeFebre</dc:creator>
  <cp:lastModifiedBy>Marc LeFebre</cp:lastModifiedBy>
  <cp:revision>2</cp:revision>
  <dcterms:modified xsi:type="dcterms:W3CDTF">2018-09-27T13:57:41Z</dcterms:modified>
</cp:coreProperties>
</file>