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4"/>
    <p:sldMasterId id="2147483778" r:id="rId5"/>
    <p:sldMasterId id="2147483797" r:id="rId6"/>
  </p:sldMasterIdLst>
  <p:notesMasterIdLst>
    <p:notesMasterId r:id="rId70"/>
  </p:notesMasterIdLst>
  <p:sldIdLst>
    <p:sldId id="281" r:id="rId7"/>
    <p:sldId id="1215" r:id="rId8"/>
    <p:sldId id="999" r:id="rId9"/>
    <p:sldId id="315" r:id="rId10"/>
    <p:sldId id="1201" r:id="rId11"/>
    <p:sldId id="1205" r:id="rId12"/>
    <p:sldId id="313" r:id="rId13"/>
    <p:sldId id="320" r:id="rId14"/>
    <p:sldId id="1207" r:id="rId15"/>
    <p:sldId id="311" r:id="rId16"/>
    <p:sldId id="278" r:id="rId17"/>
    <p:sldId id="1225" r:id="rId18"/>
    <p:sldId id="1228" r:id="rId19"/>
    <p:sldId id="1206" r:id="rId20"/>
    <p:sldId id="586" r:id="rId21"/>
    <p:sldId id="285" r:id="rId22"/>
    <p:sldId id="1216" r:id="rId23"/>
    <p:sldId id="1233" r:id="rId24"/>
    <p:sldId id="1218" r:id="rId25"/>
    <p:sldId id="1236" r:id="rId26"/>
    <p:sldId id="1220" r:id="rId27"/>
    <p:sldId id="1208" r:id="rId28"/>
    <p:sldId id="317" r:id="rId29"/>
    <p:sldId id="598" r:id="rId30"/>
    <p:sldId id="612" r:id="rId31"/>
    <p:sldId id="613" r:id="rId32"/>
    <p:sldId id="1168" r:id="rId33"/>
    <p:sldId id="614" r:id="rId34"/>
    <p:sldId id="1173" r:id="rId35"/>
    <p:sldId id="1221" r:id="rId36"/>
    <p:sldId id="1190" r:id="rId37"/>
    <p:sldId id="1209" r:id="rId38"/>
    <p:sldId id="1222" r:id="rId39"/>
    <p:sldId id="1210" r:id="rId40"/>
    <p:sldId id="1212" r:id="rId41"/>
    <p:sldId id="1211" r:id="rId42"/>
    <p:sldId id="1230" r:id="rId43"/>
    <p:sldId id="1227" r:id="rId44"/>
    <p:sldId id="1179" r:id="rId45"/>
    <p:sldId id="1194" r:id="rId46"/>
    <p:sldId id="1223" r:id="rId47"/>
    <p:sldId id="1181" r:id="rId48"/>
    <p:sldId id="1199" r:id="rId49"/>
    <p:sldId id="1182" r:id="rId50"/>
    <p:sldId id="1200" r:id="rId51"/>
    <p:sldId id="1234" r:id="rId52"/>
    <p:sldId id="1183" r:id="rId53"/>
    <p:sldId id="1231" r:id="rId54"/>
    <p:sldId id="1193" r:id="rId55"/>
    <p:sldId id="1235" r:id="rId56"/>
    <p:sldId id="323" r:id="rId57"/>
    <p:sldId id="1186" r:id="rId58"/>
    <p:sldId id="597" r:id="rId59"/>
    <p:sldId id="593" r:id="rId60"/>
    <p:sldId id="592" r:id="rId61"/>
    <p:sldId id="595" r:id="rId62"/>
    <p:sldId id="594" r:id="rId63"/>
    <p:sldId id="310" r:id="rId64"/>
    <p:sldId id="326" r:id="rId65"/>
    <p:sldId id="328" r:id="rId66"/>
    <p:sldId id="282" r:id="rId67"/>
    <p:sldId id="621" r:id="rId68"/>
    <p:sldId id="120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DAA6C3-3113-9238-9D74-D8053D38ACF5}" name="karen_bennett@fws.gov" initials="ka" userId="S::urn:spo:guest#karen_bennett@fws.gov::"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ster, Ryan A" initials="ORA" lastIdx="1" clrIdx="0">
    <p:extLst>
      <p:ext uri="{19B8F6BF-5375-455C-9EA6-DF929625EA0E}">
        <p15:presenceInfo xmlns:p15="http://schemas.microsoft.com/office/powerpoint/2012/main" userId="S::ryan_oster@fws.gov::13380b19-8167-4c7c-b08a-c71c3c8337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FF7C80"/>
    <a:srgbClr val="FF5050"/>
    <a:srgbClr val="00FF00"/>
    <a:srgbClr val="FF6600"/>
    <a:srgbClr val="1406D0"/>
    <a:srgbClr val="1B0AF8"/>
    <a:srgbClr val="00FF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BC305B-13B3-A13B-F1B7-B6A5436F4CF7}" v="2604" dt="2024-05-09T13:24:39.378"/>
    <p1510:client id="{1E308C34-00BF-4A15-A95B-3AAA71BC36A3}" v="936" dt="2024-05-09T15:40:49.370"/>
    <p1510:client id="{B80B9669-0E20-8E89-0099-47BDA4489B96}" v="117" dt="2024-05-08T17:01:59.864"/>
    <p1510:client id="{D59FF5B6-5E4A-44C1-3C37-D9B45625F918}" v="1780" dt="2024-05-08T21:59:46.648"/>
    <p1510:client id="{F3894F31-FBC3-F467-CD50-9BDCE975C843}" v="1300" dt="2024-05-08T16:17:21.102"/>
    <p1510:client id="{F8A2023D-1A56-7C02-71D6-47BDE9F2CA91}" v="984" dt="2024-05-08T19:07:09.486"/>
    <p1510:client id="{FA44BA50-ECF6-D2C4-B89B-0B9BA774B401}" v="3059" dt="2024-05-09T20:34:37.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microsoft.com/office/2016/11/relationships/changesInfo" Target="changesInfos/changesInfo1.xml"/><Relationship Id="rId7" Type="http://schemas.openxmlformats.org/officeDocument/2006/relationships/slide" Target="slides/slide1.xml"/><Relationship Id="rId71"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_bennett@fws.gov" userId="S::urn:spo:guest#karen_bennett@fws.gov::" providerId="AD" clId="Web-{F8A2023D-1A56-7C02-71D6-47BDE9F2CA91}"/>
    <pc:docChg chg="modSld sldOrd">
      <pc:chgData name="karen_bennett@fws.gov" userId="S::urn:spo:guest#karen_bennett@fws.gov::" providerId="AD" clId="Web-{F8A2023D-1A56-7C02-71D6-47BDE9F2CA91}" dt="2024-05-08T19:05:40.375" v="676" actId="20577"/>
      <pc:docMkLst>
        <pc:docMk/>
      </pc:docMkLst>
      <pc:sldChg chg="modSp">
        <pc:chgData name="karen_bennett@fws.gov" userId="S::urn:spo:guest#karen_bennett@fws.gov::" providerId="AD" clId="Web-{F8A2023D-1A56-7C02-71D6-47BDE9F2CA91}" dt="2024-05-08T18:12:25.501" v="133" actId="20577"/>
        <pc:sldMkLst>
          <pc:docMk/>
          <pc:sldMk cId="4203844186" sldId="286"/>
        </pc:sldMkLst>
        <pc:spChg chg="mod">
          <ac:chgData name="karen_bennett@fws.gov" userId="S::urn:spo:guest#karen_bennett@fws.gov::" providerId="AD" clId="Web-{F8A2023D-1A56-7C02-71D6-47BDE9F2CA91}" dt="2024-05-08T18:12:25.501" v="133" actId="20577"/>
          <ac:spMkLst>
            <pc:docMk/>
            <pc:sldMk cId="4203844186" sldId="286"/>
            <ac:spMk id="5" creationId="{1E027A32-9B06-1AE1-9F3D-E66ACC08638C}"/>
          </ac:spMkLst>
        </pc:spChg>
      </pc:sldChg>
      <pc:sldChg chg="modSp">
        <pc:chgData name="karen_bennett@fws.gov" userId="S::urn:spo:guest#karen_bennett@fws.gov::" providerId="AD" clId="Web-{F8A2023D-1A56-7C02-71D6-47BDE9F2CA91}" dt="2024-05-08T18:37:01.502" v="209" actId="20577"/>
        <pc:sldMkLst>
          <pc:docMk/>
          <pc:sldMk cId="37749447" sldId="1179"/>
        </pc:sldMkLst>
        <pc:spChg chg="mod">
          <ac:chgData name="karen_bennett@fws.gov" userId="S::urn:spo:guest#karen_bennett@fws.gov::" providerId="AD" clId="Web-{F8A2023D-1A56-7C02-71D6-47BDE9F2CA91}" dt="2024-05-08T18:37:01.502" v="209" actId="20577"/>
          <ac:spMkLst>
            <pc:docMk/>
            <pc:sldMk cId="37749447" sldId="1179"/>
            <ac:spMk id="5" creationId="{68A808E6-0A3E-30C5-462E-49193ABD7F80}"/>
          </ac:spMkLst>
        </pc:spChg>
      </pc:sldChg>
      <pc:sldChg chg="modSp">
        <pc:chgData name="karen_bennett@fws.gov" userId="S::urn:spo:guest#karen_bennett@fws.gov::" providerId="AD" clId="Web-{F8A2023D-1A56-7C02-71D6-47BDE9F2CA91}" dt="2024-05-08T18:43:03.914" v="422" actId="20577"/>
        <pc:sldMkLst>
          <pc:docMk/>
          <pc:sldMk cId="650191171" sldId="1183"/>
        </pc:sldMkLst>
        <pc:spChg chg="mod">
          <ac:chgData name="karen_bennett@fws.gov" userId="S::urn:spo:guest#karen_bennett@fws.gov::" providerId="AD" clId="Web-{F8A2023D-1A56-7C02-71D6-47BDE9F2CA91}" dt="2024-05-08T18:43:03.914" v="422" actId="20577"/>
          <ac:spMkLst>
            <pc:docMk/>
            <pc:sldMk cId="650191171" sldId="1183"/>
            <ac:spMk id="3" creationId="{D326EE39-800B-4430-8662-07D957C6BD0D}"/>
          </ac:spMkLst>
        </pc:spChg>
      </pc:sldChg>
      <pc:sldChg chg="ord">
        <pc:chgData name="karen_bennett@fws.gov" userId="S::urn:spo:guest#karen_bennett@fws.gov::" providerId="AD" clId="Web-{F8A2023D-1A56-7C02-71D6-47BDE9F2CA91}" dt="2024-05-08T18:29:06.494" v="134"/>
        <pc:sldMkLst>
          <pc:docMk/>
          <pc:sldMk cId="6529176" sldId="1194"/>
        </pc:sldMkLst>
      </pc:sldChg>
      <pc:sldChg chg="modSp">
        <pc:chgData name="karen_bennett@fws.gov" userId="S::urn:spo:guest#karen_bennett@fws.gov::" providerId="AD" clId="Web-{F8A2023D-1A56-7C02-71D6-47BDE9F2CA91}" dt="2024-05-08T18:39:15.036" v="257" actId="20577"/>
        <pc:sldMkLst>
          <pc:docMk/>
          <pc:sldMk cId="65168154" sldId="1200"/>
        </pc:sldMkLst>
        <pc:spChg chg="mod">
          <ac:chgData name="karen_bennett@fws.gov" userId="S::urn:spo:guest#karen_bennett@fws.gov::" providerId="AD" clId="Web-{F8A2023D-1A56-7C02-71D6-47BDE9F2CA91}" dt="2024-05-08T18:39:15.036" v="257" actId="20577"/>
          <ac:spMkLst>
            <pc:docMk/>
            <pc:sldMk cId="65168154" sldId="1200"/>
            <ac:spMk id="3" creationId="{D326EE39-800B-4430-8662-07D957C6BD0D}"/>
          </ac:spMkLst>
        </pc:spChg>
      </pc:sldChg>
      <pc:sldChg chg="modSp">
        <pc:chgData name="karen_bennett@fws.gov" userId="S::urn:spo:guest#karen_bennett@fws.gov::" providerId="AD" clId="Web-{F8A2023D-1A56-7C02-71D6-47BDE9F2CA91}" dt="2024-05-08T18:09:41.247" v="105" actId="1076"/>
        <pc:sldMkLst>
          <pc:docMk/>
          <pc:sldMk cId="3519974788" sldId="1216"/>
        </pc:sldMkLst>
        <pc:spChg chg="mod">
          <ac:chgData name="karen_bennett@fws.gov" userId="S::urn:spo:guest#karen_bennett@fws.gov::" providerId="AD" clId="Web-{F8A2023D-1A56-7C02-71D6-47BDE9F2CA91}" dt="2024-05-08T18:06:34.633" v="0" actId="14100"/>
          <ac:spMkLst>
            <pc:docMk/>
            <pc:sldMk cId="3519974788" sldId="1216"/>
            <ac:spMk id="6" creationId="{CFBA010D-B15C-F3F9-F1AC-81BF72616D12}"/>
          </ac:spMkLst>
        </pc:spChg>
        <pc:spChg chg="mod">
          <ac:chgData name="karen_bennett@fws.gov" userId="S::urn:spo:guest#karen_bennett@fws.gov::" providerId="AD" clId="Web-{F8A2023D-1A56-7C02-71D6-47BDE9F2CA91}" dt="2024-05-08T18:09:31.918" v="102" actId="20577"/>
          <ac:spMkLst>
            <pc:docMk/>
            <pc:sldMk cId="3519974788" sldId="1216"/>
            <ac:spMk id="8" creationId="{D2959F78-5FAB-7782-4909-0B15E503341C}"/>
          </ac:spMkLst>
        </pc:spChg>
        <pc:picChg chg="mod">
          <ac:chgData name="karen_bennett@fws.gov" userId="S::urn:spo:guest#karen_bennett@fws.gov::" providerId="AD" clId="Web-{F8A2023D-1A56-7C02-71D6-47BDE9F2CA91}" dt="2024-05-08T18:09:41.200" v="103" actId="1076"/>
          <ac:picMkLst>
            <pc:docMk/>
            <pc:sldMk cId="3519974788" sldId="1216"/>
            <ac:picMk id="9" creationId="{803385F6-4FD2-1FBC-C528-BFFADE659EA7}"/>
          </ac:picMkLst>
        </pc:picChg>
        <pc:picChg chg="mod">
          <ac:chgData name="karen_bennett@fws.gov" userId="S::urn:spo:guest#karen_bennett@fws.gov::" providerId="AD" clId="Web-{F8A2023D-1A56-7C02-71D6-47BDE9F2CA91}" dt="2024-05-08T18:09:41.231" v="104" actId="1076"/>
          <ac:picMkLst>
            <pc:docMk/>
            <pc:sldMk cId="3519974788" sldId="1216"/>
            <ac:picMk id="12" creationId="{F19359AB-9F4A-AF3A-37FD-2E7DEC6F7A31}"/>
          </ac:picMkLst>
        </pc:picChg>
        <pc:picChg chg="mod">
          <ac:chgData name="karen_bennett@fws.gov" userId="S::urn:spo:guest#karen_bennett@fws.gov::" providerId="AD" clId="Web-{F8A2023D-1A56-7C02-71D6-47BDE9F2CA91}" dt="2024-05-08T18:09:41.247" v="105" actId="1076"/>
          <ac:picMkLst>
            <pc:docMk/>
            <pc:sldMk cId="3519974788" sldId="1216"/>
            <ac:picMk id="5122" creationId="{7227647D-3B6A-3852-FBD8-ECA675F1A88A}"/>
          </ac:picMkLst>
        </pc:picChg>
      </pc:sldChg>
      <pc:sldChg chg="modSp">
        <pc:chgData name="karen_bennett@fws.gov" userId="S::urn:spo:guest#karen_bennett@fws.gov::" providerId="AD" clId="Web-{F8A2023D-1A56-7C02-71D6-47BDE9F2CA91}" dt="2024-05-08T18:12:02.562" v="127" actId="1076"/>
        <pc:sldMkLst>
          <pc:docMk/>
          <pc:sldMk cId="206655676" sldId="1218"/>
        </pc:sldMkLst>
        <pc:picChg chg="mod">
          <ac:chgData name="karen_bennett@fws.gov" userId="S::urn:spo:guest#karen_bennett@fws.gov::" providerId="AD" clId="Web-{F8A2023D-1A56-7C02-71D6-47BDE9F2CA91}" dt="2024-05-08T18:12:00.828" v="126" actId="1076"/>
          <ac:picMkLst>
            <pc:docMk/>
            <pc:sldMk cId="206655676" sldId="1218"/>
            <ac:picMk id="7" creationId="{0CD78EC3-1551-6C82-0E36-7FD76133DD0E}"/>
          </ac:picMkLst>
        </pc:picChg>
        <pc:picChg chg="mod">
          <ac:chgData name="karen_bennett@fws.gov" userId="S::urn:spo:guest#karen_bennett@fws.gov::" providerId="AD" clId="Web-{F8A2023D-1A56-7C02-71D6-47BDE9F2CA91}" dt="2024-05-08T18:12:02.562" v="127" actId="1076"/>
          <ac:picMkLst>
            <pc:docMk/>
            <pc:sldMk cId="206655676" sldId="1218"/>
            <ac:picMk id="8" creationId="{69C883E5-8106-9143-27D4-787C7516AD15}"/>
          </ac:picMkLst>
        </pc:picChg>
      </pc:sldChg>
      <pc:sldChg chg="addSp delSp modSp">
        <pc:chgData name="karen_bennett@fws.gov" userId="S::urn:spo:guest#karen_bennett@fws.gov::" providerId="AD" clId="Web-{F8A2023D-1A56-7C02-71D6-47BDE9F2CA91}" dt="2024-05-08T19:05:40.375" v="676" actId="20577"/>
        <pc:sldMkLst>
          <pc:docMk/>
          <pc:sldMk cId="254885852" sldId="1231"/>
        </pc:sldMkLst>
        <pc:spChg chg="mod">
          <ac:chgData name="karen_bennett@fws.gov" userId="S::urn:spo:guest#karen_bennett@fws.gov::" providerId="AD" clId="Web-{F8A2023D-1A56-7C02-71D6-47BDE9F2CA91}" dt="2024-05-08T19:05:40.375" v="676" actId="20577"/>
          <ac:spMkLst>
            <pc:docMk/>
            <pc:sldMk cId="254885852" sldId="1231"/>
            <ac:spMk id="4" creationId="{02C3979A-EAFA-6AB8-D96E-3DAD2139EFDC}"/>
          </ac:spMkLst>
        </pc:spChg>
        <pc:spChg chg="add mod">
          <ac:chgData name="karen_bennett@fws.gov" userId="S::urn:spo:guest#karen_bennett@fws.gov::" providerId="AD" clId="Web-{F8A2023D-1A56-7C02-71D6-47BDE9F2CA91}" dt="2024-05-08T19:00:57.402" v="589" actId="1076"/>
          <ac:spMkLst>
            <pc:docMk/>
            <pc:sldMk cId="254885852" sldId="1231"/>
            <ac:spMk id="5" creationId="{C08ED6DB-E880-DE4E-3DF1-536F9670B0BE}"/>
          </ac:spMkLst>
        </pc:spChg>
        <pc:spChg chg="mod">
          <ac:chgData name="karen_bennett@fws.gov" userId="S::urn:spo:guest#karen_bennett@fws.gov::" providerId="AD" clId="Web-{F8A2023D-1A56-7C02-71D6-47BDE9F2CA91}" dt="2024-05-08T19:05:28.953" v="671" actId="20577"/>
          <ac:spMkLst>
            <pc:docMk/>
            <pc:sldMk cId="254885852" sldId="1231"/>
            <ac:spMk id="6" creationId="{D0511ABE-103D-8D4A-E811-83FBEA9F150C}"/>
          </ac:spMkLst>
        </pc:spChg>
        <pc:spChg chg="del">
          <ac:chgData name="karen_bennett@fws.gov" userId="S::urn:spo:guest#karen_bennett@fws.gov::" providerId="AD" clId="Web-{F8A2023D-1A56-7C02-71D6-47BDE9F2CA91}" dt="2024-05-08T18:53:04.768" v="464"/>
          <ac:spMkLst>
            <pc:docMk/>
            <pc:sldMk cId="254885852" sldId="1231"/>
            <ac:spMk id="9" creationId="{F2AACAEB-4D07-875F-0EB1-B846106F80D4}"/>
          </ac:spMkLst>
        </pc:spChg>
        <pc:spChg chg="mod">
          <ac:chgData name="karen_bennett@fws.gov" userId="S::urn:spo:guest#karen_bennett@fws.gov::" providerId="AD" clId="Web-{F8A2023D-1A56-7C02-71D6-47BDE9F2CA91}" dt="2024-05-08T18:56:36.913" v="525" actId="1076"/>
          <ac:spMkLst>
            <pc:docMk/>
            <pc:sldMk cId="254885852" sldId="1231"/>
            <ac:spMk id="10" creationId="{158635E4-2783-8E86-910D-8A4AB30C86D5}"/>
          </ac:spMkLst>
        </pc:spChg>
        <pc:picChg chg="add mod">
          <ac:chgData name="karen_bennett@fws.gov" userId="S::urn:spo:guest#karen_bennett@fws.gov::" providerId="AD" clId="Web-{F8A2023D-1A56-7C02-71D6-47BDE9F2CA91}" dt="2024-05-08T18:57:23.179" v="533" actId="1076"/>
          <ac:picMkLst>
            <pc:docMk/>
            <pc:sldMk cId="254885852" sldId="1231"/>
            <ac:picMk id="2" creationId="{E55A71EC-26E5-8AA9-BA2D-26FF4A73FE3D}"/>
          </ac:picMkLst>
        </pc:picChg>
        <pc:picChg chg="add mod">
          <ac:chgData name="karen_bennett@fws.gov" userId="S::urn:spo:guest#karen_bennett@fws.gov::" providerId="AD" clId="Web-{F8A2023D-1A56-7C02-71D6-47BDE9F2CA91}" dt="2024-05-08T18:57:18.617" v="532" actId="1076"/>
          <ac:picMkLst>
            <pc:docMk/>
            <pc:sldMk cId="254885852" sldId="1231"/>
            <ac:picMk id="3" creationId="{C04B4590-14A7-140C-7A56-D091E6F7E513}"/>
          </ac:picMkLst>
        </pc:picChg>
        <pc:picChg chg="del mod">
          <ac:chgData name="karen_bennett@fws.gov" userId="S::urn:spo:guest#karen_bennett@fws.gov::" providerId="AD" clId="Web-{F8A2023D-1A56-7C02-71D6-47BDE9F2CA91}" dt="2024-05-08T18:53:04.768" v="464"/>
          <ac:picMkLst>
            <pc:docMk/>
            <pc:sldMk cId="254885852" sldId="1231"/>
            <ac:picMk id="8" creationId="{A0D874BD-3A31-1362-B276-5226B50F83E0}"/>
          </ac:picMkLst>
        </pc:picChg>
      </pc:sldChg>
      <pc:sldChg chg="modSp">
        <pc:chgData name="karen_bennett@fws.gov" userId="S::urn:spo:guest#karen_bennett@fws.gov::" providerId="AD" clId="Web-{F8A2023D-1A56-7C02-71D6-47BDE9F2CA91}" dt="2024-05-08T18:10:44.764" v="107" actId="20577"/>
        <pc:sldMkLst>
          <pc:docMk/>
          <pc:sldMk cId="2329754032" sldId="1233"/>
        </pc:sldMkLst>
        <pc:spChg chg="mod">
          <ac:chgData name="karen_bennett@fws.gov" userId="S::urn:spo:guest#karen_bennett@fws.gov::" providerId="AD" clId="Web-{F8A2023D-1A56-7C02-71D6-47BDE9F2CA91}" dt="2024-05-08T18:10:44.764" v="107" actId="20577"/>
          <ac:spMkLst>
            <pc:docMk/>
            <pc:sldMk cId="2329754032" sldId="1233"/>
            <ac:spMk id="7" creationId="{6F29FDAA-BF47-2BCE-E43A-966BF4D53EAC}"/>
          </ac:spMkLst>
        </pc:spChg>
      </pc:sldChg>
    </pc:docChg>
  </pc:docChgLst>
  <pc:docChgLst>
    <pc:chgData name="karen_bennett@fws.gov" userId="S::urn:spo:guest#karen_bennett@fws.gov::" providerId="AD" clId="Web-{10BC305B-13B3-A13B-F1B7-B6A5436F4CF7}"/>
    <pc:docChg chg="addSld delSld modSld sldOrd">
      <pc:chgData name="karen_bennett@fws.gov" userId="S::urn:spo:guest#karen_bennett@fws.gov::" providerId="AD" clId="Web-{10BC305B-13B3-A13B-F1B7-B6A5436F4CF7}" dt="2024-05-09T13:24:39.378" v="1927"/>
      <pc:docMkLst>
        <pc:docMk/>
      </pc:docMkLst>
      <pc:sldChg chg="modSp">
        <pc:chgData name="karen_bennett@fws.gov" userId="S::urn:spo:guest#karen_bennett@fws.gov::" providerId="AD" clId="Web-{10BC305B-13B3-A13B-F1B7-B6A5436F4CF7}" dt="2024-05-09T11:18:43.781" v="0" actId="14100"/>
        <pc:sldMkLst>
          <pc:docMk/>
          <pc:sldMk cId="2873328038" sldId="285"/>
        </pc:sldMkLst>
        <pc:spChg chg="mod">
          <ac:chgData name="karen_bennett@fws.gov" userId="S::urn:spo:guest#karen_bennett@fws.gov::" providerId="AD" clId="Web-{10BC305B-13B3-A13B-F1B7-B6A5436F4CF7}" dt="2024-05-09T11:18:43.781" v="0" actId="14100"/>
          <ac:spMkLst>
            <pc:docMk/>
            <pc:sldMk cId="2873328038" sldId="285"/>
            <ac:spMk id="12" creationId="{A65B7032-1904-B9AC-9656-56FA9F566AF2}"/>
          </ac:spMkLst>
        </pc:spChg>
      </pc:sldChg>
      <pc:sldChg chg="ord">
        <pc:chgData name="karen_bennett@fws.gov" userId="S::urn:spo:guest#karen_bennett@fws.gov::" providerId="AD" clId="Web-{10BC305B-13B3-A13B-F1B7-B6A5436F4CF7}" dt="2024-05-09T11:20:47.706" v="2"/>
        <pc:sldMkLst>
          <pc:docMk/>
          <pc:sldMk cId="37749447" sldId="1179"/>
        </pc:sldMkLst>
      </pc:sldChg>
      <pc:sldChg chg="addSp modSp">
        <pc:chgData name="karen_bennett@fws.gov" userId="S::urn:spo:guest#karen_bennett@fws.gov::" providerId="AD" clId="Web-{10BC305B-13B3-A13B-F1B7-B6A5436F4CF7}" dt="2024-05-09T13:24:21.878" v="1925" actId="14100"/>
        <pc:sldMkLst>
          <pc:docMk/>
          <pc:sldMk cId="650191171" sldId="1183"/>
        </pc:sldMkLst>
        <pc:spChg chg="add mod">
          <ac:chgData name="karen_bennett@fws.gov" userId="S::urn:spo:guest#karen_bennett@fws.gov::" providerId="AD" clId="Web-{10BC305B-13B3-A13B-F1B7-B6A5436F4CF7}" dt="2024-05-09T13:24:14.331" v="1924" actId="1076"/>
          <ac:spMkLst>
            <pc:docMk/>
            <pc:sldMk cId="650191171" sldId="1183"/>
            <ac:spMk id="2" creationId="{3F63116A-1696-5EC4-10C8-A3E805A63EFB}"/>
          </ac:spMkLst>
        </pc:spChg>
        <pc:spChg chg="mod">
          <ac:chgData name="karen_bennett@fws.gov" userId="S::urn:spo:guest#karen_bennett@fws.gov::" providerId="AD" clId="Web-{10BC305B-13B3-A13B-F1B7-B6A5436F4CF7}" dt="2024-05-09T13:24:21.878" v="1925" actId="14100"/>
          <ac:spMkLst>
            <pc:docMk/>
            <pc:sldMk cId="650191171" sldId="1183"/>
            <ac:spMk id="3" creationId="{D326EE39-800B-4430-8662-07D957C6BD0D}"/>
          </ac:spMkLst>
        </pc:spChg>
      </pc:sldChg>
      <pc:sldChg chg="delSp">
        <pc:chgData name="karen_bennett@fws.gov" userId="S::urn:spo:guest#karen_bennett@fws.gov::" providerId="AD" clId="Web-{10BC305B-13B3-A13B-F1B7-B6A5436F4CF7}" dt="2024-05-09T13:24:39.378" v="1927"/>
        <pc:sldMkLst>
          <pc:docMk/>
          <pc:sldMk cId="2372102220" sldId="1193"/>
        </pc:sldMkLst>
        <pc:spChg chg="del">
          <ac:chgData name="karen_bennett@fws.gov" userId="S::urn:spo:guest#karen_bennett@fws.gov::" providerId="AD" clId="Web-{10BC305B-13B3-A13B-F1B7-B6A5436F4CF7}" dt="2024-05-09T13:24:39.378" v="1927"/>
          <ac:spMkLst>
            <pc:docMk/>
            <pc:sldMk cId="2372102220" sldId="1193"/>
            <ac:spMk id="6" creationId="{C8163802-55CE-A6DA-B534-936A22114709}"/>
          </ac:spMkLst>
        </pc:spChg>
        <pc:picChg chg="del">
          <ac:chgData name="karen_bennett@fws.gov" userId="S::urn:spo:guest#karen_bennett@fws.gov::" providerId="AD" clId="Web-{10BC305B-13B3-A13B-F1B7-B6A5436F4CF7}" dt="2024-05-09T13:24:39.378" v="1927"/>
          <ac:picMkLst>
            <pc:docMk/>
            <pc:sldMk cId="2372102220" sldId="1193"/>
            <ac:picMk id="5" creationId="{E1AF9AAB-0C88-06C9-7D7A-25520275FE2C}"/>
          </ac:picMkLst>
        </pc:picChg>
      </pc:sldChg>
      <pc:sldChg chg="addSp delSp modSp">
        <pc:chgData name="karen_bennett@fws.gov" userId="S::urn:spo:guest#karen_bennett@fws.gov::" providerId="AD" clId="Web-{10BC305B-13B3-A13B-F1B7-B6A5436F4CF7}" dt="2024-05-09T12:37:10.543" v="1047"/>
        <pc:sldMkLst>
          <pc:docMk/>
          <pc:sldMk cId="65168154" sldId="1200"/>
        </pc:sldMkLst>
        <pc:spChg chg="add mod">
          <ac:chgData name="karen_bennett@fws.gov" userId="S::urn:spo:guest#karen_bennett@fws.gov::" providerId="AD" clId="Web-{10BC305B-13B3-A13B-F1B7-B6A5436F4CF7}" dt="2024-05-09T12:37:10.543" v="1047"/>
          <ac:spMkLst>
            <pc:docMk/>
            <pc:sldMk cId="65168154" sldId="1200"/>
            <ac:spMk id="2" creationId="{888155A7-910A-977C-47CF-8EEA15871006}"/>
          </ac:spMkLst>
        </pc:spChg>
        <pc:spChg chg="mod">
          <ac:chgData name="karen_bennett@fws.gov" userId="S::urn:spo:guest#karen_bennett@fws.gov::" providerId="AD" clId="Web-{10BC305B-13B3-A13B-F1B7-B6A5436F4CF7}" dt="2024-05-09T12:36:40.480" v="1044" actId="14100"/>
          <ac:spMkLst>
            <pc:docMk/>
            <pc:sldMk cId="65168154" sldId="1200"/>
            <ac:spMk id="3" creationId="{D326EE39-800B-4430-8662-07D957C6BD0D}"/>
          </ac:spMkLst>
        </pc:spChg>
        <pc:spChg chg="del mod">
          <ac:chgData name="karen_bennett@fws.gov" userId="S::urn:spo:guest#karen_bennett@fws.gov::" providerId="AD" clId="Web-{10BC305B-13B3-A13B-F1B7-B6A5436F4CF7}" dt="2024-05-09T11:28:42.907" v="11"/>
          <ac:spMkLst>
            <pc:docMk/>
            <pc:sldMk cId="65168154" sldId="1200"/>
            <ac:spMk id="6" creationId="{395E48BF-201F-5597-7C6A-47A9C1D911BC}"/>
          </ac:spMkLst>
        </pc:spChg>
        <pc:picChg chg="del mod">
          <ac:chgData name="karen_bennett@fws.gov" userId="S::urn:spo:guest#karen_bennett@fws.gov::" providerId="AD" clId="Web-{10BC305B-13B3-A13B-F1B7-B6A5436F4CF7}" dt="2024-05-09T11:46:44.234" v="286"/>
          <ac:picMkLst>
            <pc:docMk/>
            <pc:sldMk cId="65168154" sldId="1200"/>
            <ac:picMk id="5" creationId="{AB744508-A0BF-5FF3-5D78-AA59118AE1E3}"/>
          </ac:picMkLst>
        </pc:picChg>
      </pc:sldChg>
      <pc:sldChg chg="addSp delSp modSp">
        <pc:chgData name="karen_bennett@fws.gov" userId="S::urn:spo:guest#karen_bennett@fws.gov::" providerId="AD" clId="Web-{10BC305B-13B3-A13B-F1B7-B6A5436F4CF7}" dt="2024-05-09T13:02:44.994" v="1620" actId="20577"/>
        <pc:sldMkLst>
          <pc:docMk/>
          <pc:sldMk cId="206655676" sldId="1218"/>
        </pc:sldMkLst>
        <pc:spChg chg="add del mod">
          <ac:chgData name="karen_bennett@fws.gov" userId="S::urn:spo:guest#karen_bennett@fws.gov::" providerId="AD" clId="Web-{10BC305B-13B3-A13B-F1B7-B6A5436F4CF7}" dt="2024-05-09T12:56:35.549" v="1404"/>
          <ac:spMkLst>
            <pc:docMk/>
            <pc:sldMk cId="206655676" sldId="1218"/>
            <ac:spMk id="2" creationId="{BF4C19E9-2838-8E83-CA3E-3A205E3B0C60}"/>
          </ac:spMkLst>
        </pc:spChg>
        <pc:spChg chg="mod">
          <ac:chgData name="karen_bennett@fws.gov" userId="S::urn:spo:guest#karen_bennett@fws.gov::" providerId="AD" clId="Web-{10BC305B-13B3-A13B-F1B7-B6A5436F4CF7}" dt="2024-05-09T13:02:44.994" v="1620" actId="20577"/>
          <ac:spMkLst>
            <pc:docMk/>
            <pc:sldMk cId="206655676" sldId="1218"/>
            <ac:spMk id="6" creationId="{3500F206-2081-34BE-9440-A82C183C8FE7}"/>
          </ac:spMkLst>
        </pc:spChg>
      </pc:sldChg>
      <pc:sldChg chg="addSp delSp modSp">
        <pc:chgData name="karen_bennett@fws.gov" userId="S::urn:spo:guest#karen_bennett@fws.gov::" providerId="AD" clId="Web-{10BC305B-13B3-A13B-F1B7-B6A5436F4CF7}" dt="2024-05-09T13:15:24.946" v="1765" actId="20577"/>
        <pc:sldMkLst>
          <pc:docMk/>
          <pc:sldMk cId="254885852" sldId="1231"/>
        </pc:sldMkLst>
        <pc:spChg chg="del mod">
          <ac:chgData name="karen_bennett@fws.gov" userId="S::urn:spo:guest#karen_bennett@fws.gov::" providerId="AD" clId="Web-{10BC305B-13B3-A13B-F1B7-B6A5436F4CF7}" dt="2024-05-09T12:53:09.202" v="1382"/>
          <ac:spMkLst>
            <pc:docMk/>
            <pc:sldMk cId="254885852" sldId="1231"/>
            <ac:spMk id="4" creationId="{02C3979A-EAFA-6AB8-D96E-3DAD2139EFDC}"/>
          </ac:spMkLst>
        </pc:spChg>
        <pc:spChg chg="mod">
          <ac:chgData name="karen_bennett@fws.gov" userId="S::urn:spo:guest#karen_bennett@fws.gov::" providerId="AD" clId="Web-{10BC305B-13B3-A13B-F1B7-B6A5436F4CF7}" dt="2024-05-09T13:14:17.960" v="1752" actId="1076"/>
          <ac:spMkLst>
            <pc:docMk/>
            <pc:sldMk cId="254885852" sldId="1231"/>
            <ac:spMk id="5" creationId="{C08ED6DB-E880-DE4E-3DF1-536F9670B0BE}"/>
          </ac:spMkLst>
        </pc:spChg>
        <pc:spChg chg="add del mod">
          <ac:chgData name="karen_bennett@fws.gov" userId="S::urn:spo:guest#karen_bennett@fws.gov::" providerId="AD" clId="Web-{10BC305B-13B3-A13B-F1B7-B6A5436F4CF7}" dt="2024-05-09T13:14:30.257" v="1756" actId="14100"/>
          <ac:spMkLst>
            <pc:docMk/>
            <pc:sldMk cId="254885852" sldId="1231"/>
            <ac:spMk id="6" creationId="{D0511ABE-103D-8D4A-E811-83FBEA9F150C}"/>
          </ac:spMkLst>
        </pc:spChg>
        <pc:spChg chg="add mod">
          <ac:chgData name="karen_bennett@fws.gov" userId="S::urn:spo:guest#karen_bennett@fws.gov::" providerId="AD" clId="Web-{10BC305B-13B3-A13B-F1B7-B6A5436F4CF7}" dt="2024-05-09T13:15:20.414" v="1763" actId="20577"/>
          <ac:spMkLst>
            <pc:docMk/>
            <pc:sldMk cId="254885852" sldId="1231"/>
            <ac:spMk id="7" creationId="{F7EA8734-A2F1-3EC9-598B-ED5AF7A61A06}"/>
          </ac:spMkLst>
        </pc:spChg>
        <pc:spChg chg="add del mod">
          <ac:chgData name="karen_bennett@fws.gov" userId="S::urn:spo:guest#karen_bennett@fws.gov::" providerId="AD" clId="Web-{10BC305B-13B3-A13B-F1B7-B6A5436F4CF7}" dt="2024-05-09T13:10:59.503" v="1661"/>
          <ac:spMkLst>
            <pc:docMk/>
            <pc:sldMk cId="254885852" sldId="1231"/>
            <ac:spMk id="8" creationId="{F0D2FF0C-B982-E2B1-9027-E44193261585}"/>
          </ac:spMkLst>
        </pc:spChg>
        <pc:spChg chg="add del">
          <ac:chgData name="karen_bennett@fws.gov" userId="S::urn:spo:guest#karen_bennett@fws.gov::" providerId="AD" clId="Web-{10BC305B-13B3-A13B-F1B7-B6A5436F4CF7}" dt="2024-05-09T13:11:15.004" v="1666"/>
          <ac:spMkLst>
            <pc:docMk/>
            <pc:sldMk cId="254885852" sldId="1231"/>
            <ac:spMk id="9" creationId="{A6C7EB8D-6FC5-0F09-25B1-7742396E8F28}"/>
          </ac:spMkLst>
        </pc:spChg>
        <pc:spChg chg="mod">
          <ac:chgData name="karen_bennett@fws.gov" userId="S::urn:spo:guest#karen_bennett@fws.gov::" providerId="AD" clId="Web-{10BC305B-13B3-A13B-F1B7-B6A5436F4CF7}" dt="2024-05-09T13:14:25.132" v="1755" actId="1076"/>
          <ac:spMkLst>
            <pc:docMk/>
            <pc:sldMk cId="254885852" sldId="1231"/>
            <ac:spMk id="10" creationId="{158635E4-2783-8E86-910D-8A4AB30C86D5}"/>
          </ac:spMkLst>
        </pc:spChg>
        <pc:spChg chg="add mod">
          <ac:chgData name="karen_bennett@fws.gov" userId="S::urn:spo:guest#karen_bennett@fws.gov::" providerId="AD" clId="Web-{10BC305B-13B3-A13B-F1B7-B6A5436F4CF7}" dt="2024-05-09T13:15:24.946" v="1765" actId="20577"/>
          <ac:spMkLst>
            <pc:docMk/>
            <pc:sldMk cId="254885852" sldId="1231"/>
            <ac:spMk id="11" creationId="{379777A8-B227-0ED6-A4AB-8AF783675A4C}"/>
          </ac:spMkLst>
        </pc:spChg>
      </pc:sldChg>
      <pc:sldChg chg="addSp delSp modSp new mod setBg setClrOvrMap">
        <pc:chgData name="karen_bennett@fws.gov" userId="S::urn:spo:guest#karen_bennett@fws.gov::" providerId="AD" clId="Web-{10BC305B-13B3-A13B-F1B7-B6A5436F4CF7}" dt="2024-05-09T12:26:20.609" v="699" actId="14100"/>
        <pc:sldMkLst>
          <pc:docMk/>
          <pc:sldMk cId="575276503" sldId="1234"/>
        </pc:sldMkLst>
        <pc:spChg chg="del">
          <ac:chgData name="karen_bennett@fws.gov" userId="S::urn:spo:guest#karen_bennett@fws.gov::" providerId="AD" clId="Web-{10BC305B-13B3-A13B-F1B7-B6A5436F4CF7}" dt="2024-05-09T12:05:52.101" v="511"/>
          <ac:spMkLst>
            <pc:docMk/>
            <pc:sldMk cId="575276503" sldId="1234"/>
            <ac:spMk id="2" creationId="{4408009F-D6DB-C022-5CFA-A0E4D3634C3D}"/>
          </ac:spMkLst>
        </pc:spChg>
        <pc:spChg chg="del">
          <ac:chgData name="karen_bennett@fws.gov" userId="S::urn:spo:guest#karen_bennett@fws.gov::" providerId="AD" clId="Web-{10BC305B-13B3-A13B-F1B7-B6A5436F4CF7}" dt="2024-05-09T12:05:54.210" v="512"/>
          <ac:spMkLst>
            <pc:docMk/>
            <pc:sldMk cId="575276503" sldId="1234"/>
            <ac:spMk id="3" creationId="{17D071C9-2D74-302B-7B86-CD18E72C3C12}"/>
          </ac:spMkLst>
        </pc:spChg>
        <pc:spChg chg="add mod">
          <ac:chgData name="karen_bennett@fws.gov" userId="S::urn:spo:guest#karen_bennett@fws.gov::" providerId="AD" clId="Web-{10BC305B-13B3-A13B-F1B7-B6A5436F4CF7}" dt="2024-05-09T12:24:49.232" v="681"/>
          <ac:spMkLst>
            <pc:docMk/>
            <pc:sldMk cId="575276503" sldId="1234"/>
            <ac:spMk id="4" creationId="{711FF5C7-2DBC-0C46-0F9A-87417546DACF}"/>
          </ac:spMkLst>
        </pc:spChg>
        <pc:spChg chg="add del mod">
          <ac:chgData name="karen_bennett@fws.gov" userId="S::urn:spo:guest#karen_bennett@fws.gov::" providerId="AD" clId="Web-{10BC305B-13B3-A13B-F1B7-B6A5436F4CF7}" dt="2024-05-09T12:23:58.340" v="652"/>
          <ac:spMkLst>
            <pc:docMk/>
            <pc:sldMk cId="575276503" sldId="1234"/>
            <ac:spMk id="7" creationId="{9F27A3A5-997F-98E7-C492-4DCF4FFCE86C}"/>
          </ac:spMkLst>
        </pc:spChg>
        <pc:spChg chg="add del">
          <ac:chgData name="karen_bennett@fws.gov" userId="S::urn:spo:guest#karen_bennett@fws.gov::" providerId="AD" clId="Web-{10BC305B-13B3-A13B-F1B7-B6A5436F4CF7}" dt="2024-05-09T12:23:58.325" v="651"/>
          <ac:spMkLst>
            <pc:docMk/>
            <pc:sldMk cId="575276503" sldId="1234"/>
            <ac:spMk id="11" creationId="{9228552E-C8B1-4A80-8448-0787CE0FC704}"/>
          </ac:spMkLst>
        </pc:spChg>
        <pc:spChg chg="add del">
          <ac:chgData name="karen_bennett@fws.gov" userId="S::urn:spo:guest#karen_bennett@fws.gov::" providerId="AD" clId="Web-{10BC305B-13B3-A13B-F1B7-B6A5436F4CF7}" dt="2024-05-09T12:23:41.778" v="649"/>
          <ac:spMkLst>
            <pc:docMk/>
            <pc:sldMk cId="575276503" sldId="1234"/>
            <ac:spMk id="14" creationId="{B50AB553-2A96-4A92-96F2-93548E096954}"/>
          </ac:spMkLst>
        </pc:spChg>
        <pc:spChg chg="add">
          <ac:chgData name="karen_bennett@fws.gov" userId="S::urn:spo:guest#karen_bennett@fws.gov::" providerId="AD" clId="Web-{10BC305B-13B3-A13B-F1B7-B6A5436F4CF7}" dt="2024-05-09T12:23:58.340" v="652"/>
          <ac:spMkLst>
            <pc:docMk/>
            <pc:sldMk cId="575276503" sldId="1234"/>
            <ac:spMk id="15" creationId="{081EA652-8C6A-4E69-BEB9-170809474553}"/>
          </ac:spMkLst>
        </pc:spChg>
        <pc:spChg chg="add">
          <ac:chgData name="karen_bennett@fws.gov" userId="S::urn:spo:guest#karen_bennett@fws.gov::" providerId="AD" clId="Web-{10BC305B-13B3-A13B-F1B7-B6A5436F4CF7}" dt="2024-05-09T12:23:58.340" v="652"/>
          <ac:spMkLst>
            <pc:docMk/>
            <pc:sldMk cId="575276503" sldId="1234"/>
            <ac:spMk id="16" creationId="{7F488E8B-4E1E-4402-8935-D4E6C02615C7}"/>
          </ac:spMkLst>
        </pc:spChg>
        <pc:spChg chg="add">
          <ac:chgData name="karen_bennett@fws.gov" userId="S::urn:spo:guest#karen_bennett@fws.gov::" providerId="AD" clId="Web-{10BC305B-13B3-A13B-F1B7-B6A5436F4CF7}" dt="2024-05-09T12:23:58.340" v="652"/>
          <ac:spMkLst>
            <pc:docMk/>
            <pc:sldMk cId="575276503" sldId="1234"/>
            <ac:spMk id="17" creationId="{5298780A-33B9-4EA2-8F67-DE68AD62841B}"/>
          </ac:spMkLst>
        </pc:spChg>
        <pc:spChg chg="add mod">
          <ac:chgData name="karen_bennett@fws.gov" userId="S::urn:spo:guest#karen_bennett@fws.gov::" providerId="AD" clId="Web-{10BC305B-13B3-A13B-F1B7-B6A5436F4CF7}" dt="2024-05-09T12:26:20.609" v="699" actId="14100"/>
          <ac:spMkLst>
            <pc:docMk/>
            <pc:sldMk cId="575276503" sldId="1234"/>
            <ac:spMk id="19" creationId="{9F27A3A5-997F-98E7-C492-4DCF4FFCE86C}"/>
          </ac:spMkLst>
        </pc:spChg>
        <pc:graphicFrameChg chg="add del">
          <ac:chgData name="karen_bennett@fws.gov" userId="S::urn:spo:guest#karen_bennett@fws.gov::" providerId="AD" clId="Web-{10BC305B-13B3-A13B-F1B7-B6A5436F4CF7}" dt="2024-05-09T12:23:41.778" v="649"/>
          <ac:graphicFrameMkLst>
            <pc:docMk/>
            <pc:sldMk cId="575276503" sldId="1234"/>
            <ac:graphicFrameMk id="9" creationId="{ED693963-196F-3D7C-A2A2-62CE2D09D253}"/>
          </ac:graphicFrameMkLst>
        </pc:graphicFrameChg>
        <pc:graphicFrameChg chg="add del">
          <ac:chgData name="karen_bennett@fws.gov" userId="S::urn:spo:guest#karen_bennett@fws.gov::" providerId="AD" clId="Web-{10BC305B-13B3-A13B-F1B7-B6A5436F4CF7}" dt="2024-05-09T12:23:58.325" v="651"/>
          <ac:graphicFrameMkLst>
            <pc:docMk/>
            <pc:sldMk cId="575276503" sldId="1234"/>
            <ac:graphicFrameMk id="13" creationId="{2E523ED8-D9A3-2606-0230-2CB08D1E0C9A}"/>
          </ac:graphicFrameMkLst>
        </pc:graphicFrameChg>
        <pc:picChg chg="add del mod">
          <ac:chgData name="karen_bennett@fws.gov" userId="S::urn:spo:guest#karen_bennett@fws.gov::" providerId="AD" clId="Web-{10BC305B-13B3-A13B-F1B7-B6A5436F4CF7}" dt="2024-05-09T12:07:36.619" v="532"/>
          <ac:picMkLst>
            <pc:docMk/>
            <pc:sldMk cId="575276503" sldId="1234"/>
            <ac:picMk id="5" creationId="{88788506-B8D1-450D-0353-B15B77CC629C}"/>
          </ac:picMkLst>
        </pc:picChg>
        <pc:picChg chg="add del mod">
          <ac:chgData name="karen_bennett@fws.gov" userId="S::urn:spo:guest#karen_bennett@fws.gov::" providerId="AD" clId="Web-{10BC305B-13B3-A13B-F1B7-B6A5436F4CF7}" dt="2024-05-09T12:07:48.291" v="534"/>
          <ac:picMkLst>
            <pc:docMk/>
            <pc:sldMk cId="575276503" sldId="1234"/>
            <ac:picMk id="6" creationId="{AFD86952-5857-E485-7379-D7CE32142F22}"/>
          </ac:picMkLst>
        </pc:picChg>
        <pc:picChg chg="add del">
          <ac:chgData name="karen_bennett@fws.gov" userId="S::urn:spo:guest#karen_bennett@fws.gov::" providerId="AD" clId="Web-{10BC305B-13B3-A13B-F1B7-B6A5436F4CF7}" dt="2024-05-09T12:23:41.778" v="649"/>
          <ac:picMkLst>
            <pc:docMk/>
            <pc:sldMk cId="575276503" sldId="1234"/>
            <ac:picMk id="10" creationId="{ECD8FC0A-5523-393D-26A3-01286A2B1656}"/>
          </ac:picMkLst>
        </pc:picChg>
        <pc:picChg chg="add del">
          <ac:chgData name="karen_bennett@fws.gov" userId="S::urn:spo:guest#karen_bennett@fws.gov::" providerId="AD" clId="Web-{10BC305B-13B3-A13B-F1B7-B6A5436F4CF7}" dt="2024-05-09T12:23:58.325" v="651"/>
          <ac:picMkLst>
            <pc:docMk/>
            <pc:sldMk cId="575276503" sldId="1234"/>
            <ac:picMk id="12" creationId="{969FF6B0-83F7-2A1A-0E10-01306BD613C2}"/>
          </ac:picMkLst>
        </pc:picChg>
        <pc:cxnChg chg="add">
          <ac:chgData name="karen_bennett@fws.gov" userId="S::urn:spo:guest#karen_bennett@fws.gov::" providerId="AD" clId="Web-{10BC305B-13B3-A13B-F1B7-B6A5436F4CF7}" dt="2024-05-09T12:23:58.340" v="652"/>
          <ac:cxnSpMkLst>
            <pc:docMk/>
            <pc:sldMk cId="575276503" sldId="1234"/>
            <ac:cxnSpMk id="18" creationId="{23AAC9B5-8015-485C-ACF9-A750390E9A56}"/>
          </ac:cxnSpMkLst>
        </pc:cxnChg>
      </pc:sldChg>
      <pc:sldChg chg="addSp delSp modSp new del">
        <pc:chgData name="karen_bennett@fws.gov" userId="S::urn:spo:guest#karen_bennett@fws.gov::" providerId="AD" clId="Web-{10BC305B-13B3-A13B-F1B7-B6A5436F4CF7}" dt="2024-05-09T13:24:32.159" v="1926"/>
        <pc:sldMkLst>
          <pc:docMk/>
          <pc:sldMk cId="700677935" sldId="1235"/>
        </pc:sldMkLst>
        <pc:spChg chg="del">
          <ac:chgData name="karen_bennett@fws.gov" userId="S::urn:spo:guest#karen_bennett@fws.gov::" providerId="AD" clId="Web-{10BC305B-13B3-A13B-F1B7-B6A5436F4CF7}" dt="2024-05-09T12:52:56.655" v="1378"/>
          <ac:spMkLst>
            <pc:docMk/>
            <pc:sldMk cId="700677935" sldId="1235"/>
            <ac:spMk id="2" creationId="{B4961C02-1F1C-A989-90F6-CD9F8868DB8D}"/>
          </ac:spMkLst>
        </pc:spChg>
        <pc:spChg chg="del">
          <ac:chgData name="karen_bennett@fws.gov" userId="S::urn:spo:guest#karen_bennett@fws.gov::" providerId="AD" clId="Web-{10BC305B-13B3-A13B-F1B7-B6A5436F4CF7}" dt="2024-05-09T12:52:57.811" v="1379"/>
          <ac:spMkLst>
            <pc:docMk/>
            <pc:sldMk cId="700677935" sldId="1235"/>
            <ac:spMk id="3" creationId="{87383952-04EC-3431-30C0-CC42C0461FE7}"/>
          </ac:spMkLst>
        </pc:spChg>
        <pc:spChg chg="add del mod">
          <ac:chgData name="karen_bennett@fws.gov" userId="S::urn:spo:guest#karen_bennett@fws.gov::" providerId="AD" clId="Web-{10BC305B-13B3-A13B-F1B7-B6A5436F4CF7}" dt="2024-05-09T12:54:43.547" v="1384"/>
          <ac:spMkLst>
            <pc:docMk/>
            <pc:sldMk cId="700677935" sldId="1235"/>
            <ac:spMk id="5" creationId="{BF4C19E9-2838-8E83-CA3E-3A205E3B0C60}"/>
          </ac:spMkLst>
        </pc:spChg>
      </pc:sldChg>
    </pc:docChg>
  </pc:docChgLst>
  <pc:docChgLst>
    <pc:chgData name="karen_bennett@fws.gov" userId="S::urn:spo:guest#karen_bennett@fws.gov::" providerId="AD" clId="Web-{FA44BA50-ECF6-D2C4-B89B-0B9BA774B401}"/>
    <pc:docChg chg="addSld delSld modSld">
      <pc:chgData name="karen_bennett@fws.gov" userId="S::urn:spo:guest#karen_bennett@fws.gov::" providerId="AD" clId="Web-{FA44BA50-ECF6-D2C4-B89B-0B9BA774B401}" dt="2024-05-09T20:34:37.188" v="1963" actId="14100"/>
      <pc:docMkLst>
        <pc:docMk/>
      </pc:docMkLst>
      <pc:sldChg chg="del">
        <pc:chgData name="karen_bennett@fws.gov" userId="S::urn:spo:guest#karen_bennett@fws.gov::" providerId="AD" clId="Web-{FA44BA50-ECF6-D2C4-B89B-0B9BA774B401}" dt="2024-05-09T15:22:12.718" v="833"/>
        <pc:sldMkLst>
          <pc:docMk/>
          <pc:sldMk cId="4203844186" sldId="286"/>
        </pc:sldMkLst>
      </pc:sldChg>
      <pc:sldChg chg="modSp">
        <pc:chgData name="karen_bennett@fws.gov" userId="S::urn:spo:guest#karen_bennett@fws.gov::" providerId="AD" clId="Web-{FA44BA50-ECF6-D2C4-B89B-0B9BA774B401}" dt="2024-05-09T15:46:38.734" v="1468" actId="1076"/>
        <pc:sldMkLst>
          <pc:docMk/>
          <pc:sldMk cId="403009921" sldId="621"/>
        </pc:sldMkLst>
        <pc:spChg chg="mod">
          <ac:chgData name="karen_bennett@fws.gov" userId="S::urn:spo:guest#karen_bennett@fws.gov::" providerId="AD" clId="Web-{FA44BA50-ECF6-D2C4-B89B-0B9BA774B401}" dt="2024-05-09T15:46:38.734" v="1468" actId="1076"/>
          <ac:spMkLst>
            <pc:docMk/>
            <pc:sldMk cId="403009921" sldId="621"/>
            <ac:spMk id="2" creationId="{E23DE82C-0C55-46AE-B68A-32D9BCD3CE6C}"/>
          </ac:spMkLst>
        </pc:spChg>
        <pc:spChg chg="mod">
          <ac:chgData name="karen_bennett@fws.gov" userId="S::urn:spo:guest#karen_bennett@fws.gov::" providerId="AD" clId="Web-{FA44BA50-ECF6-D2C4-B89B-0B9BA774B401}" dt="2024-05-09T15:46:20.374" v="1467" actId="20577"/>
          <ac:spMkLst>
            <pc:docMk/>
            <pc:sldMk cId="403009921" sldId="621"/>
            <ac:spMk id="3" creationId="{BE6B1472-72F6-40FB-B90D-00DAEFDBC5F9}"/>
          </ac:spMkLst>
        </pc:spChg>
      </pc:sldChg>
      <pc:sldChg chg="modSp">
        <pc:chgData name="karen_bennett@fws.gov" userId="S::urn:spo:guest#karen_bennett@fws.gov::" providerId="AD" clId="Web-{FA44BA50-ECF6-D2C4-B89B-0B9BA774B401}" dt="2024-05-09T16:00:57.474" v="1482" actId="20577"/>
        <pc:sldMkLst>
          <pc:docMk/>
          <pc:sldMk cId="3304886669" sldId="999"/>
        </pc:sldMkLst>
        <pc:spChg chg="mod">
          <ac:chgData name="karen_bennett@fws.gov" userId="S::urn:spo:guest#karen_bennett@fws.gov::" providerId="AD" clId="Web-{FA44BA50-ECF6-D2C4-B89B-0B9BA774B401}" dt="2024-05-09T16:00:57.474" v="1482" actId="20577"/>
          <ac:spMkLst>
            <pc:docMk/>
            <pc:sldMk cId="3304886669" sldId="999"/>
            <ac:spMk id="8" creationId="{768A977E-EF19-CF0B-AE1D-47BE839A6EAE}"/>
          </ac:spMkLst>
        </pc:spChg>
      </pc:sldChg>
      <pc:sldChg chg="modSp">
        <pc:chgData name="karen_bennett@fws.gov" userId="S::urn:spo:guest#karen_bennett@fws.gov::" providerId="AD" clId="Web-{FA44BA50-ECF6-D2C4-B89B-0B9BA774B401}" dt="2024-05-09T15:21:41.045" v="832" actId="20577"/>
        <pc:sldMkLst>
          <pc:docMk/>
          <pc:sldMk cId="37749447" sldId="1179"/>
        </pc:sldMkLst>
        <pc:spChg chg="mod">
          <ac:chgData name="karen_bennett@fws.gov" userId="S::urn:spo:guest#karen_bennett@fws.gov::" providerId="AD" clId="Web-{FA44BA50-ECF6-D2C4-B89B-0B9BA774B401}" dt="2024-05-09T15:21:41.045" v="832" actId="20577"/>
          <ac:spMkLst>
            <pc:docMk/>
            <pc:sldMk cId="37749447" sldId="1179"/>
            <ac:spMk id="5" creationId="{68A808E6-0A3E-30C5-462E-49193ABD7F80}"/>
          </ac:spMkLst>
        </pc:spChg>
      </pc:sldChg>
      <pc:sldChg chg="modSp">
        <pc:chgData name="karen_bennett@fws.gov" userId="S::urn:spo:guest#karen_bennett@fws.gov::" providerId="AD" clId="Web-{FA44BA50-ECF6-D2C4-B89B-0B9BA774B401}" dt="2024-05-09T15:01:48.165" v="774" actId="20577"/>
        <pc:sldMkLst>
          <pc:docMk/>
          <pc:sldMk cId="2957050120" sldId="1182"/>
        </pc:sldMkLst>
        <pc:spChg chg="mod">
          <ac:chgData name="karen_bennett@fws.gov" userId="S::urn:spo:guest#karen_bennett@fws.gov::" providerId="AD" clId="Web-{FA44BA50-ECF6-D2C4-B89B-0B9BA774B401}" dt="2024-05-09T15:01:48.165" v="774" actId="20577"/>
          <ac:spMkLst>
            <pc:docMk/>
            <pc:sldMk cId="2957050120" sldId="1182"/>
            <ac:spMk id="3" creationId="{D326EE39-800B-4430-8662-07D957C6BD0D}"/>
          </ac:spMkLst>
        </pc:spChg>
      </pc:sldChg>
      <pc:sldChg chg="modSp">
        <pc:chgData name="karen_bennett@fws.gov" userId="S::urn:spo:guest#karen_bennett@fws.gov::" providerId="AD" clId="Web-{FA44BA50-ECF6-D2C4-B89B-0B9BA774B401}" dt="2024-05-09T14:31:13.759" v="631" actId="20577"/>
        <pc:sldMkLst>
          <pc:docMk/>
          <pc:sldMk cId="650191171" sldId="1183"/>
        </pc:sldMkLst>
        <pc:spChg chg="mod">
          <ac:chgData name="karen_bennett@fws.gov" userId="S::urn:spo:guest#karen_bennett@fws.gov::" providerId="AD" clId="Web-{FA44BA50-ECF6-D2C4-B89B-0B9BA774B401}" dt="2024-05-09T14:30:22.288" v="626" actId="1076"/>
          <ac:spMkLst>
            <pc:docMk/>
            <pc:sldMk cId="650191171" sldId="1183"/>
            <ac:spMk id="2" creationId="{3F63116A-1696-5EC4-10C8-A3E805A63EFB}"/>
          </ac:spMkLst>
        </pc:spChg>
        <pc:spChg chg="mod">
          <ac:chgData name="karen_bennett@fws.gov" userId="S::urn:spo:guest#karen_bennett@fws.gov::" providerId="AD" clId="Web-{FA44BA50-ECF6-D2C4-B89B-0B9BA774B401}" dt="2024-05-09T14:31:13.759" v="631" actId="20577"/>
          <ac:spMkLst>
            <pc:docMk/>
            <pc:sldMk cId="650191171" sldId="1183"/>
            <ac:spMk id="3" creationId="{D326EE39-800B-4430-8662-07D957C6BD0D}"/>
          </ac:spMkLst>
        </pc:spChg>
      </pc:sldChg>
      <pc:sldChg chg="addSp delSp modSp delAnim">
        <pc:chgData name="karen_bennett@fws.gov" userId="S::urn:spo:guest#karen_bennett@fws.gov::" providerId="AD" clId="Web-{FA44BA50-ECF6-D2C4-B89B-0B9BA774B401}" dt="2024-05-09T20:34:18.109" v="1961" actId="1076"/>
        <pc:sldMkLst>
          <pc:docMk/>
          <pc:sldMk cId="2372102220" sldId="1193"/>
        </pc:sldMkLst>
        <pc:spChg chg="mod ord">
          <ac:chgData name="karen_bennett@fws.gov" userId="S::urn:spo:guest#karen_bennett@fws.gov::" providerId="AD" clId="Web-{FA44BA50-ECF6-D2C4-B89B-0B9BA774B401}" dt="2024-05-09T14:21:41.391" v="314" actId="14100"/>
          <ac:spMkLst>
            <pc:docMk/>
            <pc:sldMk cId="2372102220" sldId="1193"/>
            <ac:spMk id="3" creationId="{106E016F-6EE3-0346-2BF1-C0532A419EB1}"/>
          </ac:spMkLst>
        </pc:spChg>
        <pc:spChg chg="add mod">
          <ac:chgData name="karen_bennett@fws.gov" userId="S::urn:spo:guest#karen_bennett@fws.gov::" providerId="AD" clId="Web-{FA44BA50-ECF6-D2C4-B89B-0B9BA774B401}" dt="2024-05-09T13:58:38.722" v="142"/>
          <ac:spMkLst>
            <pc:docMk/>
            <pc:sldMk cId="2372102220" sldId="1193"/>
            <ac:spMk id="7" creationId="{0DCA8ED2-5183-FA4E-A121-7DFF5E31B97C}"/>
          </ac:spMkLst>
        </pc:spChg>
        <pc:spChg chg="add mod">
          <ac:chgData name="karen_bennett@fws.gov" userId="S::urn:spo:guest#karen_bennett@fws.gov::" providerId="AD" clId="Web-{FA44BA50-ECF6-D2C4-B89B-0B9BA774B401}" dt="2024-05-09T20:34:18.109" v="1961" actId="1076"/>
          <ac:spMkLst>
            <pc:docMk/>
            <pc:sldMk cId="2372102220" sldId="1193"/>
            <ac:spMk id="9" creationId="{32BCF6F3-3C85-3EB7-A629-5C4D59B3AF07}"/>
          </ac:spMkLst>
        </pc:spChg>
        <pc:spChg chg="add del">
          <ac:chgData name="karen_bennett@fws.gov" userId="S::urn:spo:guest#karen_bennett@fws.gov::" providerId="AD" clId="Web-{FA44BA50-ECF6-D2C4-B89B-0B9BA774B401}" dt="2024-05-09T14:17:36.990" v="260"/>
          <ac:spMkLst>
            <pc:docMk/>
            <pc:sldMk cId="2372102220" sldId="1193"/>
            <ac:spMk id="11" creationId="{25891A45-95D0-56E1-7ECF-0F5CD251A1CF}"/>
          </ac:spMkLst>
        </pc:spChg>
        <pc:spChg chg="del">
          <ac:chgData name="karen_bennett@fws.gov" userId="S::urn:spo:guest#karen_bennett@fws.gov::" providerId="AD" clId="Web-{FA44BA50-ECF6-D2C4-B89B-0B9BA774B401}" dt="2024-05-09T13:50:58.906" v="5"/>
          <ac:spMkLst>
            <pc:docMk/>
            <pc:sldMk cId="2372102220" sldId="1193"/>
            <ac:spMk id="12" creationId="{0D3D5DD5-5E62-6A7F-DC2E-2733511F5F9B}"/>
          </ac:spMkLst>
        </pc:spChg>
        <pc:spChg chg="add mod">
          <ac:chgData name="karen_bennett@fws.gov" userId="S::urn:spo:guest#karen_bennett@fws.gov::" providerId="AD" clId="Web-{FA44BA50-ECF6-D2C4-B89B-0B9BA774B401}" dt="2024-05-09T20:33:03.122" v="1952" actId="1076"/>
          <ac:spMkLst>
            <pc:docMk/>
            <pc:sldMk cId="2372102220" sldId="1193"/>
            <ac:spMk id="14" creationId="{FFEACF93-A939-D3A8-3098-ADF8A3D3B70A}"/>
          </ac:spMkLst>
        </pc:spChg>
        <pc:spChg chg="add del">
          <ac:chgData name="karen_bennett@fws.gov" userId="S::urn:spo:guest#karen_bennett@fws.gov::" providerId="AD" clId="Web-{FA44BA50-ECF6-D2C4-B89B-0B9BA774B401}" dt="2024-05-09T14:17:34.161" v="259"/>
          <ac:spMkLst>
            <pc:docMk/>
            <pc:sldMk cId="2372102220" sldId="1193"/>
            <ac:spMk id="15" creationId="{D5C3D5F1-E2C6-5495-00B2-628AD2A2F88A}"/>
          </ac:spMkLst>
        </pc:spChg>
        <pc:spChg chg="add mod">
          <ac:chgData name="karen_bennett@fws.gov" userId="S::urn:spo:guest#karen_bennett@fws.gov::" providerId="AD" clId="Web-{FA44BA50-ECF6-D2C4-B89B-0B9BA774B401}" dt="2024-05-09T20:28:46.504" v="1912"/>
          <ac:spMkLst>
            <pc:docMk/>
            <pc:sldMk cId="2372102220" sldId="1193"/>
            <ac:spMk id="17" creationId="{A00BC253-DD24-961D-2075-DAF7044C2A34}"/>
          </ac:spMkLst>
        </pc:spChg>
        <pc:spChg chg="add mod">
          <ac:chgData name="karen_bennett@fws.gov" userId="S::urn:spo:guest#karen_bennett@fws.gov::" providerId="AD" clId="Web-{FA44BA50-ECF6-D2C4-B89B-0B9BA774B401}" dt="2024-05-09T20:18:07.092" v="1841" actId="14100"/>
          <ac:spMkLst>
            <pc:docMk/>
            <pc:sldMk cId="2372102220" sldId="1193"/>
            <ac:spMk id="18" creationId="{0E92A401-D603-1689-4685-D03647830B51}"/>
          </ac:spMkLst>
        </pc:spChg>
        <pc:grpChg chg="add mod">
          <ac:chgData name="karen_bennett@fws.gov" userId="S::urn:spo:guest#karen_bennett@fws.gov::" providerId="AD" clId="Web-{FA44BA50-ECF6-D2C4-B89B-0B9BA774B401}" dt="2024-05-09T20:34:12.703" v="1960" actId="1076"/>
          <ac:grpSpMkLst>
            <pc:docMk/>
            <pc:sldMk cId="2372102220" sldId="1193"/>
            <ac:grpSpMk id="16" creationId="{1E44DE6F-FE19-8867-5E27-F65CA717F5AC}"/>
          </ac:grpSpMkLst>
        </pc:grpChg>
        <pc:picChg chg="add del mod">
          <ac:chgData name="karen_bennett@fws.gov" userId="S::urn:spo:guest#karen_bennett@fws.gov::" providerId="AD" clId="Web-{FA44BA50-ECF6-D2C4-B89B-0B9BA774B401}" dt="2024-05-09T20:22:55.445" v="1847"/>
          <ac:picMkLst>
            <pc:docMk/>
            <pc:sldMk cId="2372102220" sldId="1193"/>
            <ac:picMk id="2" creationId="{7189F36E-C443-18AE-4062-9365C182DFC8}"/>
          </ac:picMkLst>
        </pc:picChg>
        <pc:picChg chg="add del mod">
          <ac:chgData name="karen_bennett@fws.gov" userId="S::urn:spo:guest#karen_bennett@fws.gov::" providerId="AD" clId="Web-{FA44BA50-ECF6-D2C4-B89B-0B9BA774B401}" dt="2024-05-09T13:51:10.015" v="6"/>
          <ac:picMkLst>
            <pc:docMk/>
            <pc:sldMk cId="2372102220" sldId="1193"/>
            <ac:picMk id="2" creationId="{F7A5D515-1983-11C0-FC51-F82C915E4471}"/>
          </ac:picMkLst>
        </pc:picChg>
        <pc:picChg chg="add del mod">
          <ac:chgData name="karen_bennett@fws.gov" userId="S::urn:spo:guest#karen_bennett@fws.gov::" providerId="AD" clId="Web-{FA44BA50-ECF6-D2C4-B89B-0B9BA774B401}" dt="2024-05-09T13:54:09.742" v="126"/>
          <ac:picMkLst>
            <pc:docMk/>
            <pc:sldMk cId="2372102220" sldId="1193"/>
            <ac:picMk id="4" creationId="{34AEC6F5-BE55-35B7-C0A0-935B2040A0BF}"/>
          </ac:picMkLst>
        </pc:picChg>
        <pc:picChg chg="add mod">
          <ac:chgData name="karen_bennett@fws.gov" userId="S::urn:spo:guest#karen_bennett@fws.gov::" providerId="AD" clId="Web-{FA44BA50-ECF6-D2C4-B89B-0B9BA774B401}" dt="2024-05-09T20:28:32.629" v="1911" actId="1076"/>
          <ac:picMkLst>
            <pc:docMk/>
            <pc:sldMk cId="2372102220" sldId="1193"/>
            <ac:picMk id="4" creationId="{437F94B5-7C2D-008B-423F-8DB8CF233926}"/>
          </ac:picMkLst>
        </pc:picChg>
        <pc:picChg chg="add del mod">
          <ac:chgData name="karen_bennett@fws.gov" userId="S::urn:spo:guest#karen_bennett@fws.gov::" providerId="AD" clId="Web-{FA44BA50-ECF6-D2C4-B89B-0B9BA774B401}" dt="2024-05-09T20:23:41.541" v="1855"/>
          <ac:picMkLst>
            <pc:docMk/>
            <pc:sldMk cId="2372102220" sldId="1193"/>
            <ac:picMk id="5" creationId="{4DCB46B1-B4EF-09FF-6B0A-8D34288168AE}"/>
          </ac:picMkLst>
        </pc:picChg>
        <pc:picChg chg="add mod">
          <ac:chgData name="karen_bennett@fws.gov" userId="S::urn:spo:guest#karen_bennett@fws.gov::" providerId="AD" clId="Web-{FA44BA50-ECF6-D2C4-B89B-0B9BA774B401}" dt="2024-05-09T13:53:12.630" v="119" actId="14100"/>
          <ac:picMkLst>
            <pc:docMk/>
            <pc:sldMk cId="2372102220" sldId="1193"/>
            <ac:picMk id="6" creationId="{D73D1DF0-AAC6-41BD-CA55-04FDD77DBAAF}"/>
          </ac:picMkLst>
        </pc:picChg>
        <pc:picChg chg="add del mod ord">
          <ac:chgData name="karen_bennett@fws.gov" userId="S::urn:spo:guest#karen_bennett@fws.gov::" providerId="AD" clId="Web-{FA44BA50-ECF6-D2C4-B89B-0B9BA774B401}" dt="2024-05-09T20:33:38.983" v="1953"/>
          <ac:picMkLst>
            <pc:docMk/>
            <pc:sldMk cId="2372102220" sldId="1193"/>
            <ac:picMk id="8" creationId="{D9AB4540-08C9-3EE0-45AF-14D392D77884}"/>
          </ac:picMkLst>
        </pc:picChg>
        <pc:picChg chg="add del mod">
          <ac:chgData name="karen_bennett@fws.gov" userId="S::urn:spo:guest#karen_bennett@fws.gov::" providerId="AD" clId="Web-{FA44BA50-ECF6-D2C4-B89B-0B9BA774B401}" dt="2024-05-09T20:24:01.151" v="1863"/>
          <ac:picMkLst>
            <pc:docMk/>
            <pc:sldMk cId="2372102220" sldId="1193"/>
            <ac:picMk id="10" creationId="{AA2B24B4-C726-D073-B2AC-22725945079A}"/>
          </ac:picMkLst>
        </pc:picChg>
        <pc:picChg chg="add mod ord">
          <ac:chgData name="karen_bennett@fws.gov" userId="S::urn:spo:guest#karen_bennett@fws.gov::" providerId="AD" clId="Web-{FA44BA50-ECF6-D2C4-B89B-0B9BA774B401}" dt="2024-05-09T20:28:27.676" v="1910" actId="14100"/>
          <ac:picMkLst>
            <pc:docMk/>
            <pc:sldMk cId="2372102220" sldId="1193"/>
            <ac:picMk id="11" creationId="{FF0F53D3-074C-CD55-9449-6C36B423961A}"/>
          </ac:picMkLst>
        </pc:picChg>
        <pc:picChg chg="add del mod">
          <ac:chgData name="karen_bennett@fws.gov" userId="S::urn:spo:guest#karen_bennett@fws.gov::" providerId="AD" clId="Web-{FA44BA50-ECF6-D2C4-B89B-0B9BA774B401}" dt="2024-05-09T20:27:58.440" v="1902"/>
          <ac:picMkLst>
            <pc:docMk/>
            <pc:sldMk cId="2372102220" sldId="1193"/>
            <ac:picMk id="12" creationId="{1F3CB16E-1626-B5D8-1718-305B9869ED83}"/>
          </ac:picMkLst>
        </pc:picChg>
        <pc:picChg chg="add del">
          <ac:chgData name="karen_bennett@fws.gov" userId="S::urn:spo:guest#karen_bennett@fws.gov::" providerId="AD" clId="Web-{FA44BA50-ECF6-D2C4-B89B-0B9BA774B401}" dt="2024-05-09T13:50:49.999" v="2"/>
          <ac:picMkLst>
            <pc:docMk/>
            <pc:sldMk cId="2372102220" sldId="1193"/>
            <ac:picMk id="14" creationId="{93E9118B-2027-36E2-3A99-E4F46F6015FD}"/>
          </ac:picMkLst>
        </pc:picChg>
        <pc:picChg chg="add mod ord">
          <ac:chgData name="karen_bennett@fws.gov" userId="S::urn:spo:guest#karen_bennett@fws.gov::" providerId="AD" clId="Web-{FA44BA50-ECF6-D2C4-B89B-0B9BA774B401}" dt="2024-05-09T20:34:07.109" v="1959" actId="1076"/>
          <ac:picMkLst>
            <pc:docMk/>
            <pc:sldMk cId="2372102220" sldId="1193"/>
            <ac:picMk id="15" creationId="{D6AF8AC4-2E9D-3BAB-0DCE-87892C87EF08}"/>
          </ac:picMkLst>
        </pc:picChg>
      </pc:sldChg>
      <pc:sldChg chg="modSp">
        <pc:chgData name="karen_bennett@fws.gov" userId="S::urn:spo:guest#karen_bennett@fws.gov::" providerId="AD" clId="Web-{FA44BA50-ECF6-D2C4-B89B-0B9BA774B401}" dt="2024-05-09T16:47:07.265" v="1702" actId="20577"/>
        <pc:sldMkLst>
          <pc:docMk/>
          <pc:sldMk cId="65168154" sldId="1200"/>
        </pc:sldMkLst>
        <pc:spChg chg="mod">
          <ac:chgData name="karen_bennett@fws.gov" userId="S::urn:spo:guest#karen_bennett@fws.gov::" providerId="AD" clId="Web-{FA44BA50-ECF6-D2C4-B89B-0B9BA774B401}" dt="2024-05-09T16:47:07.265" v="1702" actId="20577"/>
          <ac:spMkLst>
            <pc:docMk/>
            <pc:sldMk cId="65168154" sldId="1200"/>
            <ac:spMk id="3" creationId="{D326EE39-800B-4430-8662-07D957C6BD0D}"/>
          </ac:spMkLst>
        </pc:spChg>
      </pc:sldChg>
      <pc:sldChg chg="modSp">
        <pc:chgData name="karen_bennett@fws.gov" userId="S::urn:spo:guest#karen_bennett@fws.gov::" providerId="AD" clId="Web-{FA44BA50-ECF6-D2C4-B89B-0B9BA774B401}" dt="2024-05-09T16:04:29.702" v="1501" actId="20577"/>
        <pc:sldMkLst>
          <pc:docMk/>
          <pc:sldMk cId="2678687048" sldId="1201"/>
        </pc:sldMkLst>
        <pc:spChg chg="mod">
          <ac:chgData name="karen_bennett@fws.gov" userId="S::urn:spo:guest#karen_bennett@fws.gov::" providerId="AD" clId="Web-{FA44BA50-ECF6-D2C4-B89B-0B9BA774B401}" dt="2024-05-09T16:04:29.702" v="1501" actId="20577"/>
          <ac:spMkLst>
            <pc:docMk/>
            <pc:sldMk cId="2678687048" sldId="1201"/>
            <ac:spMk id="3" creationId="{052D2CB7-6B49-4B24-A6ED-A062CE4A822F}"/>
          </ac:spMkLst>
        </pc:spChg>
      </pc:sldChg>
      <pc:sldChg chg="modSp">
        <pc:chgData name="karen_bennett@fws.gov" userId="S::urn:spo:guest#karen_bennett@fws.gov::" providerId="AD" clId="Web-{FA44BA50-ECF6-D2C4-B89B-0B9BA774B401}" dt="2024-05-09T16:28:30.951" v="1588" actId="20577"/>
        <pc:sldMkLst>
          <pc:docMk/>
          <pc:sldMk cId="739946793" sldId="1210"/>
        </pc:sldMkLst>
        <pc:spChg chg="mod">
          <ac:chgData name="karen_bennett@fws.gov" userId="S::urn:spo:guest#karen_bennett@fws.gov::" providerId="AD" clId="Web-{FA44BA50-ECF6-D2C4-B89B-0B9BA774B401}" dt="2024-05-09T16:28:30.951" v="1588" actId="20577"/>
          <ac:spMkLst>
            <pc:docMk/>
            <pc:sldMk cId="739946793" sldId="1210"/>
            <ac:spMk id="3" creationId="{CA0A09F4-2C27-B298-9D3D-C6C66DE76919}"/>
          </ac:spMkLst>
        </pc:spChg>
      </pc:sldChg>
      <pc:sldChg chg="modSp">
        <pc:chgData name="karen_bennett@fws.gov" userId="S::urn:spo:guest#karen_bennett@fws.gov::" providerId="AD" clId="Web-{FA44BA50-ECF6-D2C4-B89B-0B9BA774B401}" dt="2024-05-09T16:30:16.347" v="1601" actId="20577"/>
        <pc:sldMkLst>
          <pc:docMk/>
          <pc:sldMk cId="4195054598" sldId="1212"/>
        </pc:sldMkLst>
        <pc:spChg chg="mod">
          <ac:chgData name="karen_bennett@fws.gov" userId="S::urn:spo:guest#karen_bennett@fws.gov::" providerId="AD" clId="Web-{FA44BA50-ECF6-D2C4-B89B-0B9BA774B401}" dt="2024-05-09T16:30:16.347" v="1601" actId="20577"/>
          <ac:spMkLst>
            <pc:docMk/>
            <pc:sldMk cId="4195054598" sldId="1212"/>
            <ac:spMk id="3" creationId="{CA0A09F4-2C27-B298-9D3D-C6C66DE76919}"/>
          </ac:spMkLst>
        </pc:spChg>
      </pc:sldChg>
      <pc:sldChg chg="addSp modSp">
        <pc:chgData name="karen_bennett@fws.gov" userId="S::urn:spo:guest#karen_bennett@fws.gov::" providerId="AD" clId="Web-{FA44BA50-ECF6-D2C4-B89B-0B9BA774B401}" dt="2024-05-09T16:09:06.542" v="1535" actId="20577"/>
        <pc:sldMkLst>
          <pc:docMk/>
          <pc:sldMk cId="3519974788" sldId="1216"/>
        </pc:sldMkLst>
        <pc:spChg chg="add mod ord">
          <ac:chgData name="karen_bennett@fws.gov" userId="S::urn:spo:guest#karen_bennett@fws.gov::" providerId="AD" clId="Web-{FA44BA50-ECF6-D2C4-B89B-0B9BA774B401}" dt="2024-05-09T15:04:15.687" v="807"/>
          <ac:spMkLst>
            <pc:docMk/>
            <pc:sldMk cId="3519974788" sldId="1216"/>
            <ac:spMk id="2" creationId="{47FECEF5-BC04-93FF-27AE-F260790C4D39}"/>
          </ac:spMkLst>
        </pc:spChg>
        <pc:spChg chg="mod">
          <ac:chgData name="karen_bennett@fws.gov" userId="S::urn:spo:guest#karen_bennett@fws.gov::" providerId="AD" clId="Web-{FA44BA50-ECF6-D2C4-B89B-0B9BA774B401}" dt="2024-05-09T15:03:39.279" v="803" actId="1076"/>
          <ac:spMkLst>
            <pc:docMk/>
            <pc:sldMk cId="3519974788" sldId="1216"/>
            <ac:spMk id="5" creationId="{23AA122D-DA1D-BA79-C958-048E0D659657}"/>
          </ac:spMkLst>
        </pc:spChg>
        <pc:spChg chg="mod">
          <ac:chgData name="karen_bennett@fws.gov" userId="S::urn:spo:guest#karen_bennett@fws.gov::" providerId="AD" clId="Web-{FA44BA50-ECF6-D2C4-B89B-0B9BA774B401}" dt="2024-05-09T16:06:57.177" v="1502" actId="20577"/>
          <ac:spMkLst>
            <pc:docMk/>
            <pc:sldMk cId="3519974788" sldId="1216"/>
            <ac:spMk id="6" creationId="{CFBA010D-B15C-F3F9-F1AC-81BF72616D12}"/>
          </ac:spMkLst>
        </pc:spChg>
        <pc:spChg chg="mod">
          <ac:chgData name="karen_bennett@fws.gov" userId="S::urn:spo:guest#karen_bennett@fws.gov::" providerId="AD" clId="Web-{FA44BA50-ECF6-D2C4-B89B-0B9BA774B401}" dt="2024-05-09T16:09:06.542" v="1535" actId="20577"/>
          <ac:spMkLst>
            <pc:docMk/>
            <pc:sldMk cId="3519974788" sldId="1216"/>
            <ac:spMk id="8" creationId="{D2959F78-5FAB-7782-4909-0B15E503341C}"/>
          </ac:spMkLst>
        </pc:spChg>
      </pc:sldChg>
      <pc:sldChg chg="modSp">
        <pc:chgData name="karen_bennett@fws.gov" userId="S::urn:spo:guest#karen_bennett@fws.gov::" providerId="AD" clId="Web-{FA44BA50-ECF6-D2C4-B89B-0B9BA774B401}" dt="2024-05-09T15:39:33.606" v="1431"/>
        <pc:sldMkLst>
          <pc:docMk/>
          <pc:sldMk cId="206655676" sldId="1218"/>
        </pc:sldMkLst>
        <pc:spChg chg="mod">
          <ac:chgData name="karen_bennett@fws.gov" userId="S::urn:spo:guest#karen_bennett@fws.gov::" providerId="AD" clId="Web-{FA44BA50-ECF6-D2C4-B89B-0B9BA774B401}" dt="2024-05-09T15:39:26.200" v="1430" actId="1076"/>
          <ac:spMkLst>
            <pc:docMk/>
            <pc:sldMk cId="206655676" sldId="1218"/>
            <ac:spMk id="5" creationId="{433923AA-5F0A-187F-F3D8-4500B65476DF}"/>
          </ac:spMkLst>
        </pc:spChg>
        <pc:spChg chg="mod">
          <ac:chgData name="karen_bennett@fws.gov" userId="S::urn:spo:guest#karen_bennett@fws.gov::" providerId="AD" clId="Web-{FA44BA50-ECF6-D2C4-B89B-0B9BA774B401}" dt="2024-05-09T15:39:33.606" v="1431"/>
          <ac:spMkLst>
            <pc:docMk/>
            <pc:sldMk cId="206655676" sldId="1218"/>
            <ac:spMk id="6" creationId="{3500F206-2081-34BE-9440-A82C183C8FE7}"/>
          </ac:spMkLst>
        </pc:spChg>
        <pc:picChg chg="mod">
          <ac:chgData name="karen_bennett@fws.gov" userId="S::urn:spo:guest#karen_bennett@fws.gov::" providerId="AD" clId="Web-{FA44BA50-ECF6-D2C4-B89B-0B9BA774B401}" dt="2024-05-09T15:27:25.903" v="1219" actId="1076"/>
          <ac:picMkLst>
            <pc:docMk/>
            <pc:sldMk cId="206655676" sldId="1218"/>
            <ac:picMk id="7" creationId="{0CD78EC3-1551-6C82-0E36-7FD76133DD0E}"/>
          </ac:picMkLst>
        </pc:picChg>
        <pc:picChg chg="mod">
          <ac:chgData name="karen_bennett@fws.gov" userId="S::urn:spo:guest#karen_bennett@fws.gov::" providerId="AD" clId="Web-{FA44BA50-ECF6-D2C4-B89B-0B9BA774B401}" dt="2024-05-09T15:26:40.042" v="1200" actId="1076"/>
          <ac:picMkLst>
            <pc:docMk/>
            <pc:sldMk cId="206655676" sldId="1218"/>
            <ac:picMk id="8" creationId="{69C883E5-8106-9143-27D4-787C7516AD15}"/>
          </ac:picMkLst>
        </pc:picChg>
      </pc:sldChg>
      <pc:sldChg chg="modSp">
        <pc:chgData name="karen_bennett@fws.gov" userId="S::urn:spo:guest#karen_bennett@fws.gov::" providerId="AD" clId="Web-{FA44BA50-ECF6-D2C4-B89B-0B9BA774B401}" dt="2024-05-09T16:33:58.340" v="1698" actId="20577"/>
        <pc:sldMkLst>
          <pc:docMk/>
          <pc:sldMk cId="3828092627" sldId="1227"/>
        </pc:sldMkLst>
        <pc:spChg chg="mod">
          <ac:chgData name="karen_bennett@fws.gov" userId="S::urn:spo:guest#karen_bennett@fws.gov::" providerId="AD" clId="Web-{FA44BA50-ECF6-D2C4-B89B-0B9BA774B401}" dt="2024-05-09T16:33:58.340" v="1698" actId="20577"/>
          <ac:spMkLst>
            <pc:docMk/>
            <pc:sldMk cId="3828092627" sldId="1227"/>
            <ac:spMk id="12" creationId="{40B283E6-4139-BAA4-1FE6-59E75E24CCB2}"/>
          </ac:spMkLst>
        </pc:spChg>
      </pc:sldChg>
      <pc:sldChg chg="modSp">
        <pc:chgData name="karen_bennett@fws.gov" userId="S::urn:spo:guest#karen_bennett@fws.gov::" providerId="AD" clId="Web-{FA44BA50-ECF6-D2C4-B89B-0B9BA774B401}" dt="2024-05-09T16:32:31.915" v="1675" actId="20577"/>
        <pc:sldMkLst>
          <pc:docMk/>
          <pc:sldMk cId="2624992434" sldId="1230"/>
        </pc:sldMkLst>
        <pc:spChg chg="mod">
          <ac:chgData name="karen_bennett@fws.gov" userId="S::urn:spo:guest#karen_bennett@fws.gov::" providerId="AD" clId="Web-{FA44BA50-ECF6-D2C4-B89B-0B9BA774B401}" dt="2024-05-09T16:32:31.915" v="1675" actId="20577"/>
          <ac:spMkLst>
            <pc:docMk/>
            <pc:sldMk cId="2624992434" sldId="1230"/>
            <ac:spMk id="3" creationId="{CA0A09F4-2C27-B298-9D3D-C6C66DE76919}"/>
          </ac:spMkLst>
        </pc:spChg>
      </pc:sldChg>
      <pc:sldChg chg="addSp delSp modSp">
        <pc:chgData name="karen_bennett@fws.gov" userId="S::urn:spo:guest#karen_bennett@fws.gov::" providerId="AD" clId="Web-{FA44BA50-ECF6-D2C4-B89B-0B9BA774B401}" dt="2024-05-09T20:32:41.809" v="1950" actId="14100"/>
        <pc:sldMkLst>
          <pc:docMk/>
          <pc:sldMk cId="254885852" sldId="1231"/>
        </pc:sldMkLst>
        <pc:spChg chg="add mod">
          <ac:chgData name="karen_bennett@fws.gov" userId="S::urn:spo:guest#karen_bennett@fws.gov::" providerId="AD" clId="Web-{FA44BA50-ECF6-D2C4-B89B-0B9BA774B401}" dt="2024-05-09T20:31:45.932" v="1941" actId="14100"/>
          <ac:spMkLst>
            <pc:docMk/>
            <pc:sldMk cId="254885852" sldId="1231"/>
            <ac:spMk id="4" creationId="{76D0B73C-F06B-D0B1-6D0E-874A00DA4107}"/>
          </ac:spMkLst>
        </pc:spChg>
        <pc:spChg chg="mod">
          <ac:chgData name="karen_bennett@fws.gov" userId="S::urn:spo:guest#karen_bennett@fws.gov::" providerId="AD" clId="Web-{FA44BA50-ECF6-D2C4-B89B-0B9BA774B401}" dt="2024-05-09T15:44:38.479" v="1460" actId="14100"/>
          <ac:spMkLst>
            <pc:docMk/>
            <pc:sldMk cId="254885852" sldId="1231"/>
            <ac:spMk id="6" creationId="{D0511ABE-103D-8D4A-E811-83FBEA9F150C}"/>
          </ac:spMkLst>
        </pc:spChg>
        <pc:spChg chg="add mod">
          <ac:chgData name="karen_bennett@fws.gov" userId="S::urn:spo:guest#karen_bennett@fws.gov::" providerId="AD" clId="Web-{FA44BA50-ECF6-D2C4-B89B-0B9BA774B401}" dt="2024-05-09T20:32:30.434" v="1947" actId="14100"/>
          <ac:spMkLst>
            <pc:docMk/>
            <pc:sldMk cId="254885852" sldId="1231"/>
            <ac:spMk id="7" creationId="{A7D46AEE-0560-C8A8-C345-AF3C2281398D}"/>
          </ac:spMkLst>
        </pc:spChg>
        <pc:spChg chg="del mod">
          <ac:chgData name="karen_bennett@fws.gov" userId="S::urn:spo:guest#karen_bennett@fws.gov::" providerId="AD" clId="Web-{FA44BA50-ECF6-D2C4-B89B-0B9BA774B401}" dt="2024-05-09T14:09:12.452" v="242"/>
          <ac:spMkLst>
            <pc:docMk/>
            <pc:sldMk cId="254885852" sldId="1231"/>
            <ac:spMk id="7" creationId="{F7EA8734-A2F1-3EC9-598B-ED5AF7A61A06}"/>
          </ac:spMkLst>
        </pc:spChg>
        <pc:spChg chg="add mod">
          <ac:chgData name="karen_bennett@fws.gov" userId="S::urn:spo:guest#karen_bennett@fws.gov::" providerId="AD" clId="Web-{FA44BA50-ECF6-D2C4-B89B-0B9BA774B401}" dt="2024-05-09T15:44:42.385" v="1462" actId="1076"/>
          <ac:spMkLst>
            <pc:docMk/>
            <pc:sldMk cId="254885852" sldId="1231"/>
            <ac:spMk id="8" creationId="{E476BB53-CF4E-7730-E7AA-DB8DD7460109}"/>
          </ac:spMkLst>
        </pc:spChg>
        <pc:spChg chg="add mod">
          <ac:chgData name="karen_bennett@fws.gov" userId="S::urn:spo:guest#karen_bennett@fws.gov::" providerId="AD" clId="Web-{FA44BA50-ECF6-D2C4-B89B-0B9BA774B401}" dt="2024-05-09T20:32:41.809" v="1950" actId="14100"/>
          <ac:spMkLst>
            <pc:docMk/>
            <pc:sldMk cId="254885852" sldId="1231"/>
            <ac:spMk id="9" creationId="{46E52930-94CC-3B83-1DC9-CF11990DE0E2}"/>
          </ac:spMkLst>
        </pc:spChg>
        <pc:spChg chg="mod">
          <ac:chgData name="karen_bennett@fws.gov" userId="S::urn:spo:guest#karen_bennett@fws.gov::" providerId="AD" clId="Web-{FA44BA50-ECF6-D2C4-B89B-0B9BA774B401}" dt="2024-05-09T15:44:42.370" v="1461" actId="1076"/>
          <ac:spMkLst>
            <pc:docMk/>
            <pc:sldMk cId="254885852" sldId="1231"/>
            <ac:spMk id="11" creationId="{379777A8-B227-0ED6-A4AB-8AF783675A4C}"/>
          </ac:spMkLst>
        </pc:spChg>
      </pc:sldChg>
      <pc:sldChg chg="addSp delSp modSp new">
        <pc:chgData name="karen_bennett@fws.gov" userId="S::urn:spo:guest#karen_bennett@fws.gov::" providerId="AD" clId="Web-{FA44BA50-ECF6-D2C4-B89B-0B9BA774B401}" dt="2024-05-09T20:34:37.188" v="1963" actId="14100"/>
        <pc:sldMkLst>
          <pc:docMk/>
          <pc:sldMk cId="2606594167" sldId="1235"/>
        </pc:sldMkLst>
        <pc:spChg chg="del">
          <ac:chgData name="karen_bennett@fws.gov" userId="S::urn:spo:guest#karen_bennett@fws.gov::" providerId="AD" clId="Web-{FA44BA50-ECF6-D2C4-B89B-0B9BA774B401}" dt="2024-05-09T14:01:50.183" v="144"/>
          <ac:spMkLst>
            <pc:docMk/>
            <pc:sldMk cId="2606594167" sldId="1235"/>
            <ac:spMk id="2" creationId="{E29027EB-65B8-6D0B-CBEF-37BE6FE5D551}"/>
          </ac:spMkLst>
        </pc:spChg>
        <pc:spChg chg="del">
          <ac:chgData name="karen_bennett@fws.gov" userId="S::urn:spo:guest#karen_bennett@fws.gov::" providerId="AD" clId="Web-{FA44BA50-ECF6-D2C4-B89B-0B9BA774B401}" dt="2024-05-09T14:01:52.215" v="145"/>
          <ac:spMkLst>
            <pc:docMk/>
            <pc:sldMk cId="2606594167" sldId="1235"/>
            <ac:spMk id="3" creationId="{D6AAF1FA-9B3A-38D6-A172-11A2CC3B1062}"/>
          </ac:spMkLst>
        </pc:spChg>
        <pc:spChg chg="add mod">
          <ac:chgData name="karen_bennett@fws.gov" userId="S::urn:spo:guest#karen_bennett@fws.gov::" providerId="AD" clId="Web-{FA44BA50-ECF6-D2C4-B89B-0B9BA774B401}" dt="2024-05-09T14:20:14.762" v="300" actId="20577"/>
          <ac:spMkLst>
            <pc:docMk/>
            <pc:sldMk cId="2606594167" sldId="1235"/>
            <ac:spMk id="5" creationId="{2CE4E852-7802-0265-C695-AC51D5F73E43}"/>
          </ac:spMkLst>
        </pc:spChg>
        <pc:spChg chg="add mod">
          <ac:chgData name="karen_bennett@fws.gov" userId="S::urn:spo:guest#karen_bennett@fws.gov::" providerId="AD" clId="Web-{FA44BA50-ECF6-D2C4-B89B-0B9BA774B401}" dt="2024-05-09T20:29:23.318" v="1918" actId="20577"/>
          <ac:spMkLst>
            <pc:docMk/>
            <pc:sldMk cId="2606594167" sldId="1235"/>
            <ac:spMk id="7" creationId="{1AA3FF27-A851-E133-6FEA-96AF74D94A35}"/>
          </ac:spMkLst>
        </pc:spChg>
        <pc:spChg chg="add mod">
          <ac:chgData name="karen_bennett@fws.gov" userId="S::urn:spo:guest#karen_bennett@fws.gov::" providerId="AD" clId="Web-{FA44BA50-ECF6-D2C4-B89B-0B9BA774B401}" dt="2024-05-09T20:30:27.555" v="1932" actId="20577"/>
          <ac:spMkLst>
            <pc:docMk/>
            <pc:sldMk cId="2606594167" sldId="1235"/>
            <ac:spMk id="9" creationId="{CCA4FB2A-5B64-9834-7AB4-7070DC1A3724}"/>
          </ac:spMkLst>
        </pc:spChg>
        <pc:spChg chg="add mod">
          <ac:chgData name="karen_bennett@fws.gov" userId="S::urn:spo:guest#karen_bennett@fws.gov::" providerId="AD" clId="Web-{FA44BA50-ECF6-D2C4-B89B-0B9BA774B401}" dt="2024-05-09T20:34:37.188" v="1963" actId="14100"/>
          <ac:spMkLst>
            <pc:docMk/>
            <pc:sldMk cId="2606594167" sldId="1235"/>
            <ac:spMk id="12" creationId="{86CFAB4B-0D83-E68F-7E17-4D12249B8948}"/>
          </ac:spMkLst>
        </pc:spChg>
        <pc:spChg chg="add mod">
          <ac:chgData name="karen_bennett@fws.gov" userId="S::urn:spo:guest#karen_bennett@fws.gov::" providerId="AD" clId="Web-{FA44BA50-ECF6-D2C4-B89B-0B9BA774B401}" dt="2024-05-09T20:08:22.494" v="1711" actId="14100"/>
          <ac:spMkLst>
            <pc:docMk/>
            <pc:sldMk cId="2606594167" sldId="1235"/>
            <ac:spMk id="14" creationId="{66B3300D-1FF0-AF46-38B0-7F8843FE880D}"/>
          </ac:spMkLst>
        </pc:spChg>
        <pc:spChg chg="add mod">
          <ac:chgData name="karen_bennett@fws.gov" userId="S::urn:spo:guest#karen_bennett@fws.gov::" providerId="AD" clId="Web-{FA44BA50-ECF6-D2C4-B89B-0B9BA774B401}" dt="2024-05-09T20:10:05.138" v="1782" actId="1076"/>
          <ac:spMkLst>
            <pc:docMk/>
            <pc:sldMk cId="2606594167" sldId="1235"/>
            <ac:spMk id="16" creationId="{94DD0273-96D5-0B53-B7E7-6D6216703FD0}"/>
          </ac:spMkLst>
        </pc:spChg>
        <pc:spChg chg="add mod">
          <ac:chgData name="karen_bennett@fws.gov" userId="S::urn:spo:guest#karen_bennett@fws.gov::" providerId="AD" clId="Web-{FA44BA50-ECF6-D2C4-B89B-0B9BA774B401}" dt="2024-05-09T20:10:08.529" v="1783" actId="14100"/>
          <ac:spMkLst>
            <pc:docMk/>
            <pc:sldMk cId="2606594167" sldId="1235"/>
            <ac:spMk id="18" creationId="{68A000A7-E4BE-E933-E5E7-0A28BA4B74F9}"/>
          </ac:spMkLst>
        </pc:spChg>
        <pc:picChg chg="add mod ord">
          <ac:chgData name="karen_bennett@fws.gov" userId="S::urn:spo:guest#karen_bennett@fws.gov::" providerId="AD" clId="Web-{FA44BA50-ECF6-D2C4-B89B-0B9BA774B401}" dt="2024-05-09T20:34:28.922" v="1962"/>
          <ac:picMkLst>
            <pc:docMk/>
            <pc:sldMk cId="2606594167" sldId="1235"/>
            <ac:picMk id="2" creationId="{DF16419D-B396-DFF1-3385-50304FEB06D4}"/>
          </ac:picMkLst>
        </pc:picChg>
        <pc:picChg chg="add del mod">
          <ac:chgData name="karen_bennett@fws.gov" userId="S::urn:spo:guest#karen_bennett@fws.gov::" providerId="AD" clId="Web-{FA44BA50-ECF6-D2C4-B89B-0B9BA774B401}" dt="2024-05-09T20:13:06.566" v="1790"/>
          <ac:picMkLst>
            <pc:docMk/>
            <pc:sldMk cId="2606594167" sldId="1235"/>
            <ac:picMk id="3" creationId="{48B81C9B-3F6F-9DE4-D742-CC0916C5D6D2}"/>
          </ac:picMkLst>
        </pc:picChg>
        <pc:picChg chg="add mod">
          <ac:chgData name="karen_bennett@fws.gov" userId="S::urn:spo:guest#karen_bennett@fws.gov::" providerId="AD" clId="Web-{FA44BA50-ECF6-D2C4-B89B-0B9BA774B401}" dt="2024-05-09T20:16:49.417" v="1824" actId="1076"/>
          <ac:picMkLst>
            <pc:docMk/>
            <pc:sldMk cId="2606594167" sldId="1235"/>
            <ac:picMk id="4" creationId="{8A039EBE-4864-605F-D2F0-9593AECF08E2}"/>
          </ac:picMkLst>
        </pc:picChg>
        <pc:picChg chg="add mod">
          <ac:chgData name="karen_bennett@fws.gov" userId="S::urn:spo:guest#karen_bennett@fws.gov::" providerId="AD" clId="Web-{FA44BA50-ECF6-D2C4-B89B-0B9BA774B401}" dt="2024-05-09T20:16:51.480" v="1825" actId="1076"/>
          <ac:picMkLst>
            <pc:docMk/>
            <pc:sldMk cId="2606594167" sldId="1235"/>
            <ac:picMk id="6" creationId="{80A6D069-B3F7-1BCA-FD1C-777AAC8DDE3D}"/>
          </ac:picMkLst>
        </pc:picChg>
        <pc:picChg chg="add mod">
          <ac:chgData name="karen_bennett@fws.gov" userId="S::urn:spo:guest#karen_bennett@fws.gov::" providerId="AD" clId="Web-{FA44BA50-ECF6-D2C4-B89B-0B9BA774B401}" dt="2024-05-09T20:16:44.855" v="1822" actId="1076"/>
          <ac:picMkLst>
            <pc:docMk/>
            <pc:sldMk cId="2606594167" sldId="1235"/>
            <ac:picMk id="8" creationId="{78C8EA4B-276D-D13E-5CE2-89741AD0EB57}"/>
          </ac:picMkLst>
        </pc:picChg>
        <pc:picChg chg="add del mod">
          <ac:chgData name="karen_bennett@fws.gov" userId="S::urn:spo:guest#karen_bennett@fws.gov::" providerId="AD" clId="Web-{FA44BA50-ECF6-D2C4-B89B-0B9BA774B401}" dt="2024-05-09T20:07:50.008" v="1703"/>
          <ac:picMkLst>
            <pc:docMk/>
            <pc:sldMk cId="2606594167" sldId="1235"/>
            <ac:picMk id="10" creationId="{B32C1B4E-2392-5A51-5205-C331455CDBAC}"/>
          </ac:picMkLst>
        </pc:picChg>
      </pc:sldChg>
      <pc:sldChg chg="addSp delSp modSp new del">
        <pc:chgData name="karen_bennett@fws.gov" userId="S::urn:spo:guest#karen_bennett@fws.gov::" providerId="AD" clId="Web-{FA44BA50-ECF6-D2C4-B89B-0B9BA774B401}" dt="2024-05-09T15:27:20.778" v="1216"/>
        <pc:sldMkLst>
          <pc:docMk/>
          <pc:sldMk cId="1263751583" sldId="1236"/>
        </pc:sldMkLst>
        <pc:spChg chg="add del">
          <ac:chgData name="karen_bennett@fws.gov" userId="S::urn:spo:guest#karen_bennett@fws.gov::" providerId="AD" clId="Web-{FA44BA50-ECF6-D2C4-B89B-0B9BA774B401}" dt="2024-05-09T15:27:19.231" v="1215"/>
          <ac:spMkLst>
            <pc:docMk/>
            <pc:sldMk cId="1263751583" sldId="1236"/>
            <ac:spMk id="2" creationId="{13888B82-2BCB-380F-47D9-4896F3D0EC9D}"/>
          </ac:spMkLst>
        </pc:spChg>
        <pc:spChg chg="add del">
          <ac:chgData name="karen_bennett@fws.gov" userId="S::urn:spo:guest#karen_bennett@fws.gov::" providerId="AD" clId="Web-{FA44BA50-ECF6-D2C4-B89B-0B9BA774B401}" dt="2024-05-09T15:27:17.967" v="1214"/>
          <ac:spMkLst>
            <pc:docMk/>
            <pc:sldMk cId="1263751583" sldId="1236"/>
            <ac:spMk id="3" creationId="{C28FA1F0-0A0F-1FED-4EB1-2EE7D0C8F535}"/>
          </ac:spMkLst>
        </pc:spChg>
        <pc:spChg chg="add del">
          <ac:chgData name="karen_bennett@fws.gov" userId="S::urn:spo:guest#karen_bennett@fws.gov::" providerId="AD" clId="Web-{FA44BA50-ECF6-D2C4-B89B-0B9BA774B401}" dt="2024-05-09T15:27:16.887" v="1213"/>
          <ac:spMkLst>
            <pc:docMk/>
            <pc:sldMk cId="1263751583" sldId="1236"/>
            <ac:spMk id="4" creationId="{A9385F7C-0B7C-A6A0-F21E-FAE08EFD0FEE}"/>
          </ac:spMkLst>
        </pc:spChg>
        <pc:spChg chg="add del mod">
          <ac:chgData name="karen_bennett@fws.gov" userId="S::urn:spo:guest#karen_bennett@fws.gov::" providerId="AD" clId="Web-{FA44BA50-ECF6-D2C4-B89B-0B9BA774B401}" dt="2024-05-09T15:27:15.371" v="1212"/>
          <ac:spMkLst>
            <pc:docMk/>
            <pc:sldMk cId="1263751583" sldId="1236"/>
            <ac:spMk id="5" creationId="{6DCA6EFF-6086-EF49-23E7-D3352797E463}"/>
          </ac:spMkLst>
        </pc:spChg>
      </pc:sldChg>
      <pc:sldChg chg="modSp">
        <pc:chgData name="karen_bennett@fws.gov" userId="S::urn:spo:guest#karen_bennett@fws.gov::" providerId="AD" clId="Web-{FA44BA50-ECF6-D2C4-B89B-0B9BA774B401}" dt="2024-05-09T16:14:05.164" v="1557" actId="20577"/>
        <pc:sldMkLst>
          <pc:docMk/>
          <pc:sldMk cId="1398740421" sldId="1236"/>
        </pc:sldMkLst>
        <pc:spChg chg="mod">
          <ac:chgData name="karen_bennett@fws.gov" userId="S::urn:spo:guest#karen_bennett@fws.gov::" providerId="AD" clId="Web-{FA44BA50-ECF6-D2C4-B89B-0B9BA774B401}" dt="2024-05-09T16:14:05.164" v="1557" actId="20577"/>
          <ac:spMkLst>
            <pc:docMk/>
            <pc:sldMk cId="1398740421" sldId="1236"/>
            <ac:spMk id="4" creationId="{628033BB-FB7E-0ACF-9A43-E6098F8482B6}"/>
          </ac:spMkLst>
        </pc:spChg>
        <pc:spChg chg="mod">
          <ac:chgData name="karen_bennett@fws.gov" userId="S::urn:spo:guest#karen_bennett@fws.gov::" providerId="AD" clId="Web-{FA44BA50-ECF6-D2C4-B89B-0B9BA774B401}" dt="2024-05-09T15:40:06.608" v="1438"/>
          <ac:spMkLst>
            <pc:docMk/>
            <pc:sldMk cId="1398740421" sldId="1236"/>
            <ac:spMk id="9" creationId="{84642FEE-2CD7-74F7-7468-32332145FDAE}"/>
          </ac:spMkLst>
        </pc:spChg>
      </pc:sldChg>
      <pc:sldChg chg="addSp delSp new del">
        <pc:chgData name="karen_bennett@fws.gov" userId="S::urn:spo:guest#karen_bennett@fws.gov::" providerId="AD" clId="Web-{FA44BA50-ECF6-D2C4-B89B-0B9BA774B401}" dt="2024-05-09T15:27:57.701" v="1229"/>
        <pc:sldMkLst>
          <pc:docMk/>
          <pc:sldMk cId="2459132161" sldId="1236"/>
        </pc:sldMkLst>
        <pc:spChg chg="add del">
          <ac:chgData name="karen_bennett@fws.gov" userId="S::urn:spo:guest#karen_bennett@fws.gov::" providerId="AD" clId="Web-{FA44BA50-ECF6-D2C4-B89B-0B9BA774B401}" dt="2024-05-09T15:27:56.186" v="1227"/>
          <ac:spMkLst>
            <pc:docMk/>
            <pc:sldMk cId="2459132161" sldId="1236"/>
            <ac:spMk id="2" creationId="{C8E0BC25-9B29-FEA8-D7D4-835C5A6F71E3}"/>
          </ac:spMkLst>
        </pc:spChg>
        <pc:spChg chg="add del">
          <ac:chgData name="karen_bennett@fws.gov" userId="S::urn:spo:guest#karen_bennett@fws.gov::" providerId="AD" clId="Web-{FA44BA50-ECF6-D2C4-B89B-0B9BA774B401}" dt="2024-05-09T15:27:55.311" v="1226"/>
          <ac:spMkLst>
            <pc:docMk/>
            <pc:sldMk cId="2459132161" sldId="1236"/>
            <ac:spMk id="3" creationId="{519AC8B8-77B7-3642-6A29-481441BB0CA8}"/>
          </ac:spMkLst>
        </pc:spChg>
        <pc:spChg chg="add del">
          <ac:chgData name="karen_bennett@fws.gov" userId="S::urn:spo:guest#karen_bennett@fws.gov::" providerId="AD" clId="Web-{FA44BA50-ECF6-D2C4-B89B-0B9BA774B401}" dt="2024-05-09T15:27:56.780" v="1228"/>
          <ac:spMkLst>
            <pc:docMk/>
            <pc:sldMk cId="2459132161" sldId="1236"/>
            <ac:spMk id="4" creationId="{F309B163-869C-4AC4-1EF3-8147BA9403F9}"/>
          </ac:spMkLst>
        </pc:spChg>
      </pc:sldChg>
    </pc:docChg>
  </pc:docChgLst>
  <pc:docChgLst>
    <pc:chgData name="Silvana Yaroschuk" userId="2acda785-bd7d-4b91-badb-51a23cb30682" providerId="ADAL" clId="{1E308C34-00BF-4A15-A95B-3AAA71BC36A3}"/>
    <pc:docChg chg="undo redo custSel addSld delSld modSld sldOrd">
      <pc:chgData name="Silvana Yaroschuk" userId="2acda785-bd7d-4b91-badb-51a23cb30682" providerId="ADAL" clId="{1E308C34-00BF-4A15-A95B-3AAA71BC36A3}" dt="2024-05-09T15:40:49.371" v="1289" actId="1076"/>
      <pc:docMkLst>
        <pc:docMk/>
      </pc:docMkLst>
      <pc:sldChg chg="addSp delSp modSp mod setBg modClrScheme chgLayout">
        <pc:chgData name="Silvana Yaroschuk" userId="2acda785-bd7d-4b91-badb-51a23cb30682" providerId="ADAL" clId="{1E308C34-00BF-4A15-A95B-3AAA71BC36A3}" dt="2024-05-08T19:28:25.689" v="377" actId="14100"/>
        <pc:sldMkLst>
          <pc:docMk/>
          <pc:sldMk cId="2342555069" sldId="278"/>
        </pc:sldMkLst>
        <pc:spChg chg="mod">
          <ac:chgData name="Silvana Yaroschuk" userId="2acda785-bd7d-4b91-badb-51a23cb30682" providerId="ADAL" clId="{1E308C34-00BF-4A15-A95B-3AAA71BC36A3}" dt="2024-05-08T17:23:08.330" v="55" actId="1076"/>
          <ac:spMkLst>
            <pc:docMk/>
            <pc:sldMk cId="2342555069" sldId="278"/>
            <ac:spMk id="3" creationId="{4E56ED5B-1C29-9850-1EE3-80CAAE90ECD9}"/>
          </ac:spMkLst>
        </pc:spChg>
        <pc:spChg chg="add del mod ord">
          <ac:chgData name="Silvana Yaroschuk" userId="2acda785-bd7d-4b91-badb-51a23cb30682" providerId="ADAL" clId="{1E308C34-00BF-4A15-A95B-3AAA71BC36A3}" dt="2024-05-08T17:17:28.296" v="2" actId="700"/>
          <ac:spMkLst>
            <pc:docMk/>
            <pc:sldMk cId="2342555069" sldId="278"/>
            <ac:spMk id="9" creationId="{162D46B1-1711-E6DC-90DF-88194E0C5896}"/>
          </ac:spMkLst>
        </pc:spChg>
        <pc:spChg chg="add del mod ord">
          <ac:chgData name="Silvana Yaroschuk" userId="2acda785-bd7d-4b91-badb-51a23cb30682" providerId="ADAL" clId="{1E308C34-00BF-4A15-A95B-3AAA71BC36A3}" dt="2024-05-08T17:18:04.566" v="6" actId="478"/>
          <ac:spMkLst>
            <pc:docMk/>
            <pc:sldMk cId="2342555069" sldId="278"/>
            <ac:spMk id="10" creationId="{9F234C82-8B4B-A1BF-85DE-FD77D0D7A5D7}"/>
          </ac:spMkLst>
        </pc:spChg>
        <pc:spChg chg="add del">
          <ac:chgData name="Silvana Yaroschuk" userId="2acda785-bd7d-4b91-badb-51a23cb30682" providerId="ADAL" clId="{1E308C34-00BF-4A15-A95B-3AAA71BC36A3}" dt="2024-05-08T17:20:59.605" v="25" actId="26606"/>
          <ac:spMkLst>
            <pc:docMk/>
            <pc:sldMk cId="2342555069" sldId="278"/>
            <ac:spMk id="59" creationId="{BACC6370-2D7E-4714-9D71-7542949D7D5D}"/>
          </ac:spMkLst>
        </pc:spChg>
        <pc:spChg chg="add del">
          <ac:chgData name="Silvana Yaroschuk" userId="2acda785-bd7d-4b91-badb-51a23cb30682" providerId="ADAL" clId="{1E308C34-00BF-4A15-A95B-3AAA71BC36A3}" dt="2024-05-08T17:20:59.605" v="25" actId="26606"/>
          <ac:spMkLst>
            <pc:docMk/>
            <pc:sldMk cId="2342555069" sldId="278"/>
            <ac:spMk id="61" creationId="{F68B3F68-107C-434F-AA38-110D5EA91B85}"/>
          </ac:spMkLst>
        </pc:spChg>
        <pc:spChg chg="add del">
          <ac:chgData name="Silvana Yaroschuk" userId="2acda785-bd7d-4b91-badb-51a23cb30682" providerId="ADAL" clId="{1E308C34-00BF-4A15-A95B-3AAA71BC36A3}" dt="2024-05-08T17:20:59.605" v="25" actId="26606"/>
          <ac:spMkLst>
            <pc:docMk/>
            <pc:sldMk cId="2342555069" sldId="278"/>
            <ac:spMk id="63" creationId="{AAD0DBB9-1A4B-4391-81D4-CB19F9AB918A}"/>
          </ac:spMkLst>
        </pc:spChg>
        <pc:spChg chg="add del">
          <ac:chgData name="Silvana Yaroschuk" userId="2acda785-bd7d-4b91-badb-51a23cb30682" providerId="ADAL" clId="{1E308C34-00BF-4A15-A95B-3AAA71BC36A3}" dt="2024-05-08T17:20:59.605" v="25" actId="26606"/>
          <ac:spMkLst>
            <pc:docMk/>
            <pc:sldMk cId="2342555069" sldId="278"/>
            <ac:spMk id="65" creationId="{063BBA22-50EA-4C4D-BE05-F1CE4E63AA56}"/>
          </ac:spMkLst>
        </pc:spChg>
        <pc:spChg chg="add">
          <ac:chgData name="Silvana Yaroschuk" userId="2acda785-bd7d-4b91-badb-51a23cb30682" providerId="ADAL" clId="{1E308C34-00BF-4A15-A95B-3AAA71BC36A3}" dt="2024-05-08T17:20:59.852" v="26" actId="26606"/>
          <ac:spMkLst>
            <pc:docMk/>
            <pc:sldMk cId="2342555069" sldId="278"/>
            <ac:spMk id="67" creationId="{7301F447-EEF7-48F5-AF73-7566EE7F64AD}"/>
          </ac:spMkLst>
        </pc:spChg>
        <pc:spChg chg="add">
          <ac:chgData name="Silvana Yaroschuk" userId="2acda785-bd7d-4b91-badb-51a23cb30682" providerId="ADAL" clId="{1E308C34-00BF-4A15-A95B-3AAA71BC36A3}" dt="2024-05-08T17:20:59.852" v="26" actId="26606"/>
          <ac:spMkLst>
            <pc:docMk/>
            <pc:sldMk cId="2342555069" sldId="278"/>
            <ac:spMk id="68" creationId="{F7117410-A2A4-4085-9ADC-46744551DBDE}"/>
          </ac:spMkLst>
        </pc:spChg>
        <pc:spChg chg="add">
          <ac:chgData name="Silvana Yaroschuk" userId="2acda785-bd7d-4b91-badb-51a23cb30682" providerId="ADAL" clId="{1E308C34-00BF-4A15-A95B-3AAA71BC36A3}" dt="2024-05-08T17:20:59.852" v="26" actId="26606"/>
          <ac:spMkLst>
            <pc:docMk/>
            <pc:sldMk cId="2342555069" sldId="278"/>
            <ac:spMk id="69" creationId="{99F74EB5-E547-4FB4-95F5-BCC788F3C4A0}"/>
          </ac:spMkLst>
        </pc:spChg>
        <pc:grpChg chg="add mod">
          <ac:chgData name="Silvana Yaroschuk" userId="2acda785-bd7d-4b91-badb-51a23cb30682" providerId="ADAL" clId="{1E308C34-00BF-4A15-A95B-3AAA71BC36A3}" dt="2024-05-08T19:28:25.689" v="377" actId="14100"/>
          <ac:grpSpMkLst>
            <pc:docMk/>
            <pc:sldMk cId="2342555069" sldId="278"/>
            <ac:grpSpMk id="8" creationId="{83AD9D09-1464-C376-E352-1720BB4564DD}"/>
          </ac:grpSpMkLst>
        </pc:grpChg>
      </pc:sldChg>
      <pc:sldChg chg="addSp delSp modSp mod">
        <pc:chgData name="Silvana Yaroschuk" userId="2acda785-bd7d-4b91-badb-51a23cb30682" providerId="ADAL" clId="{1E308C34-00BF-4A15-A95B-3AAA71BC36A3}" dt="2024-05-08T19:08:45.709" v="233" actId="1076"/>
        <pc:sldMkLst>
          <pc:docMk/>
          <pc:sldMk cId="0" sldId="281"/>
        </pc:sldMkLst>
        <pc:grpChg chg="add del mod">
          <ac:chgData name="Silvana Yaroschuk" userId="2acda785-bd7d-4b91-badb-51a23cb30682" providerId="ADAL" clId="{1E308C34-00BF-4A15-A95B-3AAA71BC36A3}" dt="2024-05-08T19:08:27.454" v="227" actId="165"/>
          <ac:grpSpMkLst>
            <pc:docMk/>
            <pc:sldMk cId="0" sldId="281"/>
            <ac:grpSpMk id="6" creationId="{C55E3840-4767-E8A4-6A24-E4A4F71153A6}"/>
          </ac:grpSpMkLst>
        </pc:grpChg>
        <pc:picChg chg="add del mod">
          <ac:chgData name="Silvana Yaroschuk" userId="2acda785-bd7d-4b91-badb-51a23cb30682" providerId="ADAL" clId="{1E308C34-00BF-4A15-A95B-3AAA71BC36A3}" dt="2024-05-08T17:26:28.446" v="73" actId="478"/>
          <ac:picMkLst>
            <pc:docMk/>
            <pc:sldMk cId="0" sldId="281"/>
            <ac:picMk id="5" creationId="{200C1761-397D-0EDD-653C-51D54CA22D7B}"/>
          </ac:picMkLst>
        </pc:picChg>
        <pc:picChg chg="add del mod topLvl">
          <ac:chgData name="Silvana Yaroschuk" userId="2acda785-bd7d-4b91-badb-51a23cb30682" providerId="ADAL" clId="{1E308C34-00BF-4A15-A95B-3AAA71BC36A3}" dt="2024-05-08T19:08:41.306" v="232" actId="478"/>
          <ac:picMkLst>
            <pc:docMk/>
            <pc:sldMk cId="0" sldId="281"/>
            <ac:picMk id="5" creationId="{AC1F926E-3015-79EC-8FC8-BE053B838924}"/>
          </ac:picMkLst>
        </pc:picChg>
        <pc:picChg chg="add del mod topLvl">
          <ac:chgData name="Silvana Yaroschuk" userId="2acda785-bd7d-4b91-badb-51a23cb30682" providerId="ADAL" clId="{1E308C34-00BF-4A15-A95B-3AAA71BC36A3}" dt="2024-05-08T19:08:45.709" v="233" actId="1076"/>
          <ac:picMkLst>
            <pc:docMk/>
            <pc:sldMk cId="0" sldId="281"/>
            <ac:picMk id="22" creationId="{6948EBAA-75FF-6042-10B5-F8529917BFB4}"/>
          </ac:picMkLst>
        </pc:picChg>
      </pc:sldChg>
      <pc:sldChg chg="addSp delSp modSp mod modClrScheme chgLayout">
        <pc:chgData name="Silvana Yaroschuk" userId="2acda785-bd7d-4b91-badb-51a23cb30682" providerId="ADAL" clId="{1E308C34-00BF-4A15-A95B-3AAA71BC36A3}" dt="2024-05-08T17:19:33.019" v="18" actId="478"/>
        <pc:sldMkLst>
          <pc:docMk/>
          <pc:sldMk cId="2873328038" sldId="285"/>
        </pc:sldMkLst>
        <pc:spChg chg="add del mod ord">
          <ac:chgData name="Silvana Yaroschuk" userId="2acda785-bd7d-4b91-badb-51a23cb30682" providerId="ADAL" clId="{1E308C34-00BF-4A15-A95B-3AAA71BC36A3}" dt="2024-05-08T17:19:33.019" v="18" actId="478"/>
          <ac:spMkLst>
            <pc:docMk/>
            <pc:sldMk cId="2873328038" sldId="285"/>
            <ac:spMk id="2" creationId="{B1F8A128-5F9D-CC57-C598-7DCE967C421F}"/>
          </ac:spMkLst>
        </pc:spChg>
        <pc:spChg chg="mod">
          <ac:chgData name="Silvana Yaroschuk" userId="2acda785-bd7d-4b91-badb-51a23cb30682" providerId="ADAL" clId="{1E308C34-00BF-4A15-A95B-3AAA71BC36A3}" dt="2024-05-08T17:19:16.652" v="14" actId="207"/>
          <ac:spMkLst>
            <pc:docMk/>
            <pc:sldMk cId="2873328038" sldId="285"/>
            <ac:spMk id="12" creationId="{A65B7032-1904-B9AC-9656-56FA9F566AF2}"/>
          </ac:spMkLst>
        </pc:spChg>
        <pc:grpChg chg="add del">
          <ac:chgData name="Silvana Yaroschuk" userId="2acda785-bd7d-4b91-badb-51a23cb30682" providerId="ADAL" clId="{1E308C34-00BF-4A15-A95B-3AAA71BC36A3}" dt="2024-05-08T17:19:29.980" v="17" actId="478"/>
          <ac:grpSpMkLst>
            <pc:docMk/>
            <pc:sldMk cId="2873328038" sldId="285"/>
            <ac:grpSpMk id="17" creationId="{5DC996DB-11FB-4770-DE5D-19D7753E51CB}"/>
          </ac:grpSpMkLst>
        </pc:grpChg>
      </pc:sldChg>
      <pc:sldChg chg="addSp delSp modSp mod">
        <pc:chgData name="Silvana Yaroschuk" userId="2acda785-bd7d-4b91-badb-51a23cb30682" providerId="ADAL" clId="{1E308C34-00BF-4A15-A95B-3AAA71BC36A3}" dt="2024-05-09T14:34:41.199" v="1059" actId="478"/>
        <pc:sldMkLst>
          <pc:docMk/>
          <pc:sldMk cId="3300212105" sldId="310"/>
        </pc:sldMkLst>
        <pc:spChg chg="mod">
          <ac:chgData name="Silvana Yaroschuk" userId="2acda785-bd7d-4b91-badb-51a23cb30682" providerId="ADAL" clId="{1E308C34-00BF-4A15-A95B-3AAA71BC36A3}" dt="2024-05-09T14:28:21.358" v="1055" actId="115"/>
          <ac:spMkLst>
            <pc:docMk/>
            <pc:sldMk cId="3300212105" sldId="310"/>
            <ac:spMk id="3" creationId="{052D2CB7-6B49-4B24-A6ED-A062CE4A822F}"/>
          </ac:spMkLst>
        </pc:spChg>
        <pc:picChg chg="add del mod">
          <ac:chgData name="Silvana Yaroschuk" userId="2acda785-bd7d-4b91-badb-51a23cb30682" providerId="ADAL" clId="{1E308C34-00BF-4A15-A95B-3AAA71BC36A3}" dt="2024-05-09T14:34:41.199" v="1059" actId="478"/>
          <ac:picMkLst>
            <pc:docMk/>
            <pc:sldMk cId="3300212105" sldId="310"/>
            <ac:picMk id="5" creationId="{B9291BEF-A702-D1A8-BDB5-FD46F3BECC53}"/>
          </ac:picMkLst>
        </pc:picChg>
      </pc:sldChg>
      <pc:sldChg chg="modSp">
        <pc:chgData name="Silvana Yaroschuk" userId="2acda785-bd7d-4b91-badb-51a23cb30682" providerId="ADAL" clId="{1E308C34-00BF-4A15-A95B-3AAA71BC36A3}" dt="2024-05-08T19:24:38.196" v="372" actId="20577"/>
        <pc:sldMkLst>
          <pc:docMk/>
          <pc:sldMk cId="1765734307" sldId="311"/>
        </pc:sldMkLst>
        <pc:graphicFrameChg chg="mod">
          <ac:chgData name="Silvana Yaroschuk" userId="2acda785-bd7d-4b91-badb-51a23cb30682" providerId="ADAL" clId="{1E308C34-00BF-4A15-A95B-3AAA71BC36A3}" dt="2024-05-08T19:24:38.196" v="372" actId="20577"/>
          <ac:graphicFrameMkLst>
            <pc:docMk/>
            <pc:sldMk cId="1765734307" sldId="311"/>
            <ac:graphicFrameMk id="3" creationId="{B50E7025-BB98-3C1D-7A81-53EFC800A01E}"/>
          </ac:graphicFrameMkLst>
        </pc:graphicFrameChg>
      </pc:sldChg>
      <pc:sldChg chg="modSp mod">
        <pc:chgData name="Silvana Yaroschuk" userId="2acda785-bd7d-4b91-badb-51a23cb30682" providerId="ADAL" clId="{1E308C34-00BF-4A15-A95B-3AAA71BC36A3}" dt="2024-05-08T20:08:23.829" v="602" actId="114"/>
        <pc:sldMkLst>
          <pc:docMk/>
          <pc:sldMk cId="3982993547" sldId="317"/>
        </pc:sldMkLst>
        <pc:spChg chg="mod">
          <ac:chgData name="Silvana Yaroschuk" userId="2acda785-bd7d-4b91-badb-51a23cb30682" providerId="ADAL" clId="{1E308C34-00BF-4A15-A95B-3AAA71BC36A3}" dt="2024-05-08T20:08:23.829" v="602" actId="114"/>
          <ac:spMkLst>
            <pc:docMk/>
            <pc:sldMk cId="3982993547" sldId="317"/>
            <ac:spMk id="3" creationId="{80FBA283-AAEF-4AF2-4EDF-F88AB780C461}"/>
          </ac:spMkLst>
        </pc:spChg>
        <pc:spChg chg="mod">
          <ac:chgData name="Silvana Yaroschuk" userId="2acda785-bd7d-4b91-badb-51a23cb30682" providerId="ADAL" clId="{1E308C34-00BF-4A15-A95B-3AAA71BC36A3}" dt="2024-05-08T20:07:43.236" v="544" actId="1076"/>
          <ac:spMkLst>
            <pc:docMk/>
            <pc:sldMk cId="3982993547" sldId="317"/>
            <ac:spMk id="9" creationId="{A7783193-4B7C-0901-C33E-03419DA126ED}"/>
          </ac:spMkLst>
        </pc:spChg>
        <pc:picChg chg="mod">
          <ac:chgData name="Silvana Yaroschuk" userId="2acda785-bd7d-4b91-badb-51a23cb30682" providerId="ADAL" clId="{1E308C34-00BF-4A15-A95B-3AAA71BC36A3}" dt="2024-05-08T19:44:41.522" v="416" actId="1036"/>
          <ac:picMkLst>
            <pc:docMk/>
            <pc:sldMk cId="3982993547" sldId="317"/>
            <ac:picMk id="7" creationId="{B828FB4B-1BDB-97F8-DA37-69FE54471F66}"/>
          </ac:picMkLst>
        </pc:picChg>
        <pc:picChg chg="mod">
          <ac:chgData name="Silvana Yaroschuk" userId="2acda785-bd7d-4b91-badb-51a23cb30682" providerId="ADAL" clId="{1E308C34-00BF-4A15-A95B-3AAA71BC36A3}" dt="2024-05-08T19:44:25.390" v="414" actId="1076"/>
          <ac:picMkLst>
            <pc:docMk/>
            <pc:sldMk cId="3982993547" sldId="317"/>
            <ac:picMk id="10" creationId="{1CD7FFCA-7746-0D93-F37E-A2C9904CF584}"/>
          </ac:picMkLst>
        </pc:picChg>
      </pc:sldChg>
      <pc:sldChg chg="modSp">
        <pc:chgData name="Silvana Yaroschuk" userId="2acda785-bd7d-4b91-badb-51a23cb30682" providerId="ADAL" clId="{1E308C34-00BF-4A15-A95B-3AAA71BC36A3}" dt="2024-05-09T13:51:48.256" v="719" actId="20577"/>
        <pc:sldMkLst>
          <pc:docMk/>
          <pc:sldMk cId="3962551159" sldId="320"/>
        </pc:sldMkLst>
        <pc:graphicFrameChg chg="mod">
          <ac:chgData name="Silvana Yaroschuk" userId="2acda785-bd7d-4b91-badb-51a23cb30682" providerId="ADAL" clId="{1E308C34-00BF-4A15-A95B-3AAA71BC36A3}" dt="2024-05-09T13:51:48.256" v="719" actId="20577"/>
          <ac:graphicFrameMkLst>
            <pc:docMk/>
            <pc:sldMk cId="3962551159" sldId="320"/>
            <ac:graphicFrameMk id="28" creationId="{6EAA5543-B329-86F6-85E1-1F6AF185259C}"/>
          </ac:graphicFrameMkLst>
        </pc:graphicFrameChg>
      </pc:sldChg>
      <pc:sldChg chg="modSp mod">
        <pc:chgData name="Silvana Yaroschuk" userId="2acda785-bd7d-4b91-badb-51a23cb30682" providerId="ADAL" clId="{1E308C34-00BF-4A15-A95B-3AAA71BC36A3}" dt="2024-05-09T15:03:48.062" v="1151" actId="1076"/>
        <pc:sldMkLst>
          <pc:docMk/>
          <pc:sldMk cId="1544608671" sldId="323"/>
        </pc:sldMkLst>
        <pc:spChg chg="mod">
          <ac:chgData name="Silvana Yaroschuk" userId="2acda785-bd7d-4b91-badb-51a23cb30682" providerId="ADAL" clId="{1E308C34-00BF-4A15-A95B-3AAA71BC36A3}" dt="2024-05-09T15:03:48.062" v="1151" actId="1076"/>
          <ac:spMkLst>
            <pc:docMk/>
            <pc:sldMk cId="1544608671" sldId="323"/>
            <ac:spMk id="2" creationId="{0A543CD7-4F8A-8988-34AE-90115DC41CAF}"/>
          </ac:spMkLst>
        </pc:spChg>
      </pc:sldChg>
      <pc:sldChg chg="modSp mod">
        <pc:chgData name="Silvana Yaroschuk" userId="2acda785-bd7d-4b91-badb-51a23cb30682" providerId="ADAL" clId="{1E308C34-00BF-4A15-A95B-3AAA71BC36A3}" dt="2024-05-08T19:46:18.803" v="442" actId="20577"/>
        <pc:sldMkLst>
          <pc:docMk/>
          <pc:sldMk cId="2909500442" sldId="598"/>
        </pc:sldMkLst>
        <pc:spChg chg="mod">
          <ac:chgData name="Silvana Yaroschuk" userId="2acda785-bd7d-4b91-badb-51a23cb30682" providerId="ADAL" clId="{1E308C34-00BF-4A15-A95B-3AAA71BC36A3}" dt="2024-05-08T19:45:11.985" v="435" actId="20577"/>
          <ac:spMkLst>
            <pc:docMk/>
            <pc:sldMk cId="2909500442" sldId="598"/>
            <ac:spMk id="4" creationId="{44FB6149-87B6-EF28-6825-FD812B265E06}"/>
          </ac:spMkLst>
        </pc:spChg>
        <pc:graphicFrameChg chg="mod">
          <ac:chgData name="Silvana Yaroschuk" userId="2acda785-bd7d-4b91-badb-51a23cb30682" providerId="ADAL" clId="{1E308C34-00BF-4A15-A95B-3AAA71BC36A3}" dt="2024-05-08T19:46:18.803" v="442" actId="20577"/>
          <ac:graphicFrameMkLst>
            <pc:docMk/>
            <pc:sldMk cId="2909500442" sldId="598"/>
            <ac:graphicFrameMk id="5" creationId="{A71B78FF-431C-611B-E247-E6A58AEFF974}"/>
          </ac:graphicFrameMkLst>
        </pc:graphicFrameChg>
        <pc:picChg chg="mod">
          <ac:chgData name="Silvana Yaroschuk" userId="2acda785-bd7d-4b91-badb-51a23cb30682" providerId="ADAL" clId="{1E308C34-00BF-4A15-A95B-3AAA71BC36A3}" dt="2024-05-08T19:46:11.816" v="440" actId="1076"/>
          <ac:picMkLst>
            <pc:docMk/>
            <pc:sldMk cId="2909500442" sldId="598"/>
            <ac:picMk id="6" creationId="{91DC1AF6-EEB8-F043-CA2C-2BBF9DE504B2}"/>
          </ac:picMkLst>
        </pc:picChg>
      </pc:sldChg>
      <pc:sldChg chg="modSp mod">
        <pc:chgData name="Silvana Yaroschuk" userId="2acda785-bd7d-4b91-badb-51a23cb30682" providerId="ADAL" clId="{1E308C34-00BF-4A15-A95B-3AAA71BC36A3}" dt="2024-05-08T19:48:11.755" v="452" actId="255"/>
        <pc:sldMkLst>
          <pc:docMk/>
          <pc:sldMk cId="1553542810" sldId="612"/>
        </pc:sldMkLst>
        <pc:graphicFrameChg chg="mod">
          <ac:chgData name="Silvana Yaroschuk" userId="2acda785-bd7d-4b91-badb-51a23cb30682" providerId="ADAL" clId="{1E308C34-00BF-4A15-A95B-3AAA71BC36A3}" dt="2024-05-08T19:48:11.755" v="452" actId="255"/>
          <ac:graphicFrameMkLst>
            <pc:docMk/>
            <pc:sldMk cId="1553542810" sldId="612"/>
            <ac:graphicFrameMk id="5" creationId="{D02781D7-D49E-9D9E-5318-A8F053C571DD}"/>
          </ac:graphicFrameMkLst>
        </pc:graphicFrameChg>
      </pc:sldChg>
      <pc:sldChg chg="addSp modSp mod">
        <pc:chgData name="Silvana Yaroschuk" userId="2acda785-bd7d-4b91-badb-51a23cb30682" providerId="ADAL" clId="{1E308C34-00BF-4A15-A95B-3AAA71BC36A3}" dt="2024-05-09T15:21:39.792" v="1174" actId="20577"/>
        <pc:sldMkLst>
          <pc:docMk/>
          <pc:sldMk cId="403009921" sldId="621"/>
        </pc:sldMkLst>
        <pc:spChg chg="mod">
          <ac:chgData name="Silvana Yaroschuk" userId="2acda785-bd7d-4b91-badb-51a23cb30682" providerId="ADAL" clId="{1E308C34-00BF-4A15-A95B-3AAA71BC36A3}" dt="2024-05-08T19:05:21.376" v="213" actId="1076"/>
          <ac:spMkLst>
            <pc:docMk/>
            <pc:sldMk cId="403009921" sldId="621"/>
            <ac:spMk id="2" creationId="{E23DE82C-0C55-46AE-B68A-32D9BCD3CE6C}"/>
          </ac:spMkLst>
        </pc:spChg>
        <pc:spChg chg="mod">
          <ac:chgData name="Silvana Yaroschuk" userId="2acda785-bd7d-4b91-badb-51a23cb30682" providerId="ADAL" clId="{1E308C34-00BF-4A15-A95B-3AAA71BC36A3}" dt="2024-05-09T15:21:39.792" v="1174" actId="20577"/>
          <ac:spMkLst>
            <pc:docMk/>
            <pc:sldMk cId="403009921" sldId="621"/>
            <ac:spMk id="3" creationId="{BE6B1472-72F6-40FB-B90D-00DAEFDBC5F9}"/>
          </ac:spMkLst>
        </pc:spChg>
        <pc:picChg chg="mod">
          <ac:chgData name="Silvana Yaroschuk" userId="2acda785-bd7d-4b91-badb-51a23cb30682" providerId="ADAL" clId="{1E308C34-00BF-4A15-A95B-3AAA71BC36A3}" dt="2024-05-08T19:04:46.228" v="204" actId="14100"/>
          <ac:picMkLst>
            <pc:docMk/>
            <pc:sldMk cId="403009921" sldId="621"/>
            <ac:picMk id="5" creationId="{2A5097B4-5051-4BE6-A44D-684445EE3699}"/>
          </ac:picMkLst>
        </pc:picChg>
        <pc:picChg chg="add mod">
          <ac:chgData name="Silvana Yaroschuk" userId="2acda785-bd7d-4b91-badb-51a23cb30682" providerId="ADAL" clId="{1E308C34-00BF-4A15-A95B-3AAA71BC36A3}" dt="2024-05-08T19:10:50.690" v="237" actId="1076"/>
          <ac:picMkLst>
            <pc:docMk/>
            <pc:sldMk cId="403009921" sldId="621"/>
            <ac:picMk id="6" creationId="{DDEB62C8-5C7E-BDA2-EF19-DD9EE97AEF81}"/>
          </ac:picMkLst>
        </pc:picChg>
        <pc:picChg chg="add mod">
          <ac:chgData name="Silvana Yaroschuk" userId="2acda785-bd7d-4b91-badb-51a23cb30682" providerId="ADAL" clId="{1E308C34-00BF-4A15-A95B-3AAA71BC36A3}" dt="2024-05-08T19:10:52.406" v="238" actId="1076"/>
          <ac:picMkLst>
            <pc:docMk/>
            <pc:sldMk cId="403009921" sldId="621"/>
            <ac:picMk id="8" creationId="{DCAB58F6-C9CE-C7C3-7FFE-E286E3583299}"/>
          </ac:picMkLst>
        </pc:picChg>
      </pc:sldChg>
      <pc:sldChg chg="modSp mod">
        <pc:chgData name="Silvana Yaroschuk" userId="2acda785-bd7d-4b91-badb-51a23cb30682" providerId="ADAL" clId="{1E308C34-00BF-4A15-A95B-3AAA71BC36A3}" dt="2024-05-08T20:30:28.167" v="647" actId="20577"/>
        <pc:sldMkLst>
          <pc:docMk/>
          <pc:sldMk cId="37749447" sldId="1179"/>
        </pc:sldMkLst>
        <pc:spChg chg="mod">
          <ac:chgData name="Silvana Yaroschuk" userId="2acda785-bd7d-4b91-badb-51a23cb30682" providerId="ADAL" clId="{1E308C34-00BF-4A15-A95B-3AAA71BC36A3}" dt="2024-05-08T20:29:31.599" v="632" actId="6549"/>
          <ac:spMkLst>
            <pc:docMk/>
            <pc:sldMk cId="37749447" sldId="1179"/>
            <ac:spMk id="2" creationId="{94EBDC41-4F15-4AC7-97D7-201306131F7C}"/>
          </ac:spMkLst>
        </pc:spChg>
        <pc:spChg chg="mod">
          <ac:chgData name="Silvana Yaroschuk" userId="2acda785-bd7d-4b91-badb-51a23cb30682" providerId="ADAL" clId="{1E308C34-00BF-4A15-A95B-3AAA71BC36A3}" dt="2024-05-08T20:30:28.167" v="647" actId="20577"/>
          <ac:spMkLst>
            <pc:docMk/>
            <pc:sldMk cId="37749447" sldId="1179"/>
            <ac:spMk id="5" creationId="{68A808E6-0A3E-30C5-462E-49193ABD7F80}"/>
          </ac:spMkLst>
        </pc:spChg>
      </pc:sldChg>
      <pc:sldChg chg="modSp mod">
        <pc:chgData name="Silvana Yaroschuk" userId="2acda785-bd7d-4b91-badb-51a23cb30682" providerId="ADAL" clId="{1E308C34-00BF-4A15-A95B-3AAA71BC36A3}" dt="2024-05-08T20:33:19.130" v="670" actId="20577"/>
        <pc:sldMkLst>
          <pc:docMk/>
          <pc:sldMk cId="838246071" sldId="1181"/>
        </pc:sldMkLst>
        <pc:spChg chg="mod">
          <ac:chgData name="Silvana Yaroschuk" userId="2acda785-bd7d-4b91-badb-51a23cb30682" providerId="ADAL" clId="{1E308C34-00BF-4A15-A95B-3AAA71BC36A3}" dt="2024-05-08T20:33:19.130" v="670" actId="20577"/>
          <ac:spMkLst>
            <pc:docMk/>
            <pc:sldMk cId="838246071" sldId="1181"/>
            <ac:spMk id="3" creationId="{D326EE39-800B-4430-8662-07D957C6BD0D}"/>
          </ac:spMkLst>
        </pc:spChg>
      </pc:sldChg>
      <pc:sldChg chg="modSp mod">
        <pc:chgData name="Silvana Yaroschuk" userId="2acda785-bd7d-4b91-badb-51a23cb30682" providerId="ADAL" clId="{1E308C34-00BF-4A15-A95B-3AAA71BC36A3}" dt="2024-05-09T14:10:25.886" v="1035" actId="20577"/>
        <pc:sldMkLst>
          <pc:docMk/>
          <pc:sldMk cId="1260219152" sldId="1186"/>
        </pc:sldMkLst>
        <pc:spChg chg="mod">
          <ac:chgData name="Silvana Yaroschuk" userId="2acda785-bd7d-4b91-badb-51a23cb30682" providerId="ADAL" clId="{1E308C34-00BF-4A15-A95B-3AAA71BC36A3}" dt="2024-05-09T14:10:25.886" v="1035" actId="20577"/>
          <ac:spMkLst>
            <pc:docMk/>
            <pc:sldMk cId="1260219152" sldId="1186"/>
            <ac:spMk id="3" creationId="{840E393E-4FA2-4AF6-9620-85239BD6F6A6}"/>
          </ac:spMkLst>
        </pc:spChg>
      </pc:sldChg>
      <pc:sldChg chg="addSp modSp mod">
        <pc:chgData name="Silvana Yaroschuk" userId="2acda785-bd7d-4b91-badb-51a23cb30682" providerId="ADAL" clId="{1E308C34-00BF-4A15-A95B-3AAA71BC36A3}" dt="2024-05-09T11:44:36.606" v="707" actId="207"/>
        <pc:sldMkLst>
          <pc:docMk/>
          <pc:sldMk cId="1785381146" sldId="1190"/>
        </pc:sldMkLst>
        <pc:spChg chg="add mod">
          <ac:chgData name="Silvana Yaroschuk" userId="2acda785-bd7d-4b91-badb-51a23cb30682" providerId="ADAL" clId="{1E308C34-00BF-4A15-A95B-3AAA71BC36A3}" dt="2024-05-09T11:44:36.606" v="707" actId="207"/>
          <ac:spMkLst>
            <pc:docMk/>
            <pc:sldMk cId="1785381146" sldId="1190"/>
            <ac:spMk id="3" creationId="{A3F8FBE9-2D65-826A-80DA-A50D274EC907}"/>
          </ac:spMkLst>
        </pc:spChg>
        <pc:spChg chg="mod">
          <ac:chgData name="Silvana Yaroschuk" userId="2acda785-bd7d-4b91-badb-51a23cb30682" providerId="ADAL" clId="{1E308C34-00BF-4A15-A95B-3AAA71BC36A3}" dt="2024-05-08T19:58:05.169" v="460" actId="5793"/>
          <ac:spMkLst>
            <pc:docMk/>
            <pc:sldMk cId="1785381146" sldId="1190"/>
            <ac:spMk id="21" creationId="{D326EE39-800B-4430-8662-07D957C6BD0D}"/>
          </ac:spMkLst>
        </pc:spChg>
        <pc:picChg chg="mod">
          <ac:chgData name="Silvana Yaroschuk" userId="2acda785-bd7d-4b91-badb-51a23cb30682" providerId="ADAL" clId="{1E308C34-00BF-4A15-A95B-3AAA71BC36A3}" dt="2024-05-08T19:58:38.177" v="473" actId="1076"/>
          <ac:picMkLst>
            <pc:docMk/>
            <pc:sldMk cId="1785381146" sldId="1190"/>
            <ac:picMk id="6" creationId="{02AE3FA1-776B-0242-76D5-D1087C600234}"/>
          </ac:picMkLst>
        </pc:picChg>
      </pc:sldChg>
      <pc:sldChg chg="ord">
        <pc:chgData name="Silvana Yaroschuk" userId="2acda785-bd7d-4b91-badb-51a23cb30682" providerId="ADAL" clId="{1E308C34-00BF-4A15-A95B-3AAA71BC36A3}" dt="2024-05-08T20:27:13.950" v="631"/>
        <pc:sldMkLst>
          <pc:docMk/>
          <pc:sldMk cId="2372102220" sldId="1193"/>
        </pc:sldMkLst>
      </pc:sldChg>
      <pc:sldChg chg="modSp mod">
        <pc:chgData name="Silvana Yaroschuk" userId="2acda785-bd7d-4b91-badb-51a23cb30682" providerId="ADAL" clId="{1E308C34-00BF-4A15-A95B-3AAA71BC36A3}" dt="2024-05-08T20:17:36.207" v="629" actId="1076"/>
        <pc:sldMkLst>
          <pc:docMk/>
          <pc:sldMk cId="6529176" sldId="1194"/>
        </pc:sldMkLst>
        <pc:spChg chg="mod">
          <ac:chgData name="Silvana Yaroschuk" userId="2acda785-bd7d-4b91-badb-51a23cb30682" providerId="ADAL" clId="{1E308C34-00BF-4A15-A95B-3AAA71BC36A3}" dt="2024-05-08T20:17:32.134" v="628" actId="255"/>
          <ac:spMkLst>
            <pc:docMk/>
            <pc:sldMk cId="6529176" sldId="1194"/>
            <ac:spMk id="6" creationId="{4D0DDA4C-88E4-9744-FA7A-FFE0BA34A16F}"/>
          </ac:spMkLst>
        </pc:spChg>
        <pc:spChg chg="mod">
          <ac:chgData name="Silvana Yaroschuk" userId="2acda785-bd7d-4b91-badb-51a23cb30682" providerId="ADAL" clId="{1E308C34-00BF-4A15-A95B-3AAA71BC36A3}" dt="2024-05-08T20:17:36.207" v="629" actId="1076"/>
          <ac:spMkLst>
            <pc:docMk/>
            <pc:sldMk cId="6529176" sldId="1194"/>
            <ac:spMk id="7" creationId="{063B2CE0-5A3E-BA3F-1572-3E949E9BB982}"/>
          </ac:spMkLst>
        </pc:spChg>
      </pc:sldChg>
      <pc:sldChg chg="modSp">
        <pc:chgData name="Silvana Yaroschuk" userId="2acda785-bd7d-4b91-badb-51a23cb30682" providerId="ADAL" clId="{1E308C34-00BF-4A15-A95B-3AAA71BC36A3}" dt="2024-05-08T19:31:04.713" v="407" actId="20577"/>
        <pc:sldMkLst>
          <pc:docMk/>
          <pc:sldMk cId="372015914" sldId="1206"/>
        </pc:sldMkLst>
        <pc:graphicFrameChg chg="mod">
          <ac:chgData name="Silvana Yaroschuk" userId="2acda785-bd7d-4b91-badb-51a23cb30682" providerId="ADAL" clId="{1E308C34-00BF-4A15-A95B-3AAA71BC36A3}" dt="2024-05-08T19:31:04.713" v="407" actId="20577"/>
          <ac:graphicFrameMkLst>
            <pc:docMk/>
            <pc:sldMk cId="372015914" sldId="1206"/>
            <ac:graphicFrameMk id="11" creationId="{7C96E767-E8BE-F355-FF12-D871B8F1F777}"/>
          </ac:graphicFrameMkLst>
        </pc:graphicFrameChg>
      </pc:sldChg>
      <pc:sldChg chg="modSp mod">
        <pc:chgData name="Silvana Yaroschuk" userId="2acda785-bd7d-4b91-badb-51a23cb30682" providerId="ADAL" clId="{1E308C34-00BF-4A15-A95B-3AAA71BC36A3}" dt="2024-05-08T19:22:53.146" v="362" actId="20577"/>
        <pc:sldMkLst>
          <pc:docMk/>
          <pc:sldMk cId="3124252342" sldId="1207"/>
        </pc:sldMkLst>
        <pc:spChg chg="mod">
          <ac:chgData name="Silvana Yaroschuk" userId="2acda785-bd7d-4b91-badb-51a23cb30682" providerId="ADAL" clId="{1E308C34-00BF-4A15-A95B-3AAA71BC36A3}" dt="2024-05-08T19:22:53.146" v="362" actId="20577"/>
          <ac:spMkLst>
            <pc:docMk/>
            <pc:sldMk cId="3124252342" sldId="1207"/>
            <ac:spMk id="3" creationId="{74834169-B082-45BA-A339-913E0C145C37}"/>
          </ac:spMkLst>
        </pc:spChg>
      </pc:sldChg>
      <pc:sldChg chg="modSp mod">
        <pc:chgData name="Silvana Yaroschuk" userId="2acda785-bd7d-4b91-badb-51a23cb30682" providerId="ADAL" clId="{1E308C34-00BF-4A15-A95B-3AAA71BC36A3}" dt="2024-05-08T20:01:41.085" v="517" actId="27636"/>
        <pc:sldMkLst>
          <pc:docMk/>
          <pc:sldMk cId="3460855491" sldId="1209"/>
        </pc:sldMkLst>
        <pc:spChg chg="mod">
          <ac:chgData name="Silvana Yaroschuk" userId="2acda785-bd7d-4b91-badb-51a23cb30682" providerId="ADAL" clId="{1E308C34-00BF-4A15-A95B-3AAA71BC36A3}" dt="2024-05-08T20:01:41.085" v="517" actId="27636"/>
          <ac:spMkLst>
            <pc:docMk/>
            <pc:sldMk cId="3460855491" sldId="1209"/>
            <ac:spMk id="21" creationId="{D326EE39-800B-4430-8662-07D957C6BD0D}"/>
          </ac:spMkLst>
        </pc:spChg>
      </pc:sldChg>
      <pc:sldChg chg="modSp mod">
        <pc:chgData name="Silvana Yaroschuk" userId="2acda785-bd7d-4b91-badb-51a23cb30682" providerId="ADAL" clId="{1E308C34-00BF-4A15-A95B-3AAA71BC36A3}" dt="2024-05-08T20:13:24.178" v="607" actId="1036"/>
        <pc:sldMkLst>
          <pc:docMk/>
          <pc:sldMk cId="192293651" sldId="1211"/>
        </pc:sldMkLst>
        <pc:graphicFrameChg chg="mod">
          <ac:chgData name="Silvana Yaroschuk" userId="2acda785-bd7d-4b91-badb-51a23cb30682" providerId="ADAL" clId="{1E308C34-00BF-4A15-A95B-3AAA71BC36A3}" dt="2024-05-08T20:13:24.178" v="607" actId="1036"/>
          <ac:graphicFrameMkLst>
            <pc:docMk/>
            <pc:sldMk cId="192293651" sldId="1211"/>
            <ac:graphicFrameMk id="44" creationId="{3A26141D-1186-3AE0-8768-0064D8A75020}"/>
          </ac:graphicFrameMkLst>
        </pc:graphicFrameChg>
      </pc:sldChg>
      <pc:sldChg chg="addSp delSp modSp mod">
        <pc:chgData name="Silvana Yaroschuk" userId="2acda785-bd7d-4b91-badb-51a23cb30682" providerId="ADAL" clId="{1E308C34-00BF-4A15-A95B-3AAA71BC36A3}" dt="2024-05-08T19:14:36.860" v="349" actId="1076"/>
        <pc:sldMkLst>
          <pc:docMk/>
          <pc:sldMk cId="3557954630" sldId="1215"/>
        </pc:sldMkLst>
        <pc:spChg chg="mod">
          <ac:chgData name="Silvana Yaroschuk" userId="2acda785-bd7d-4b91-badb-51a23cb30682" providerId="ADAL" clId="{1E308C34-00BF-4A15-A95B-3AAA71BC36A3}" dt="2024-05-08T17:26:50.475" v="76" actId="1076"/>
          <ac:spMkLst>
            <pc:docMk/>
            <pc:sldMk cId="3557954630" sldId="1215"/>
            <ac:spMk id="14" creationId="{864EA67A-CB85-3BBF-FD86-D635F69AEA91}"/>
          </ac:spMkLst>
        </pc:spChg>
        <pc:spChg chg="mod">
          <ac:chgData name="Silvana Yaroschuk" userId="2acda785-bd7d-4b91-badb-51a23cb30682" providerId="ADAL" clId="{1E308C34-00BF-4A15-A95B-3AAA71BC36A3}" dt="2024-05-08T17:26:45.430" v="75" actId="1076"/>
          <ac:spMkLst>
            <pc:docMk/>
            <pc:sldMk cId="3557954630" sldId="1215"/>
            <ac:spMk id="17" creationId="{1699C7F2-9BD3-A997-4C80-BF20356C06C2}"/>
          </ac:spMkLst>
        </pc:spChg>
        <pc:grpChg chg="mod">
          <ac:chgData name="Silvana Yaroschuk" userId="2acda785-bd7d-4b91-badb-51a23cb30682" providerId="ADAL" clId="{1E308C34-00BF-4A15-A95B-3AAA71BC36A3}" dt="2024-05-08T19:14:36.860" v="349" actId="1076"/>
          <ac:grpSpMkLst>
            <pc:docMk/>
            <pc:sldMk cId="3557954630" sldId="1215"/>
            <ac:grpSpMk id="18" creationId="{B0BDF3E8-2062-E529-3433-DCFF623CAD8D}"/>
          </ac:grpSpMkLst>
        </pc:grpChg>
        <pc:picChg chg="add del mod">
          <ac:chgData name="Silvana Yaroschuk" userId="2acda785-bd7d-4b91-badb-51a23cb30682" providerId="ADAL" clId="{1E308C34-00BF-4A15-A95B-3AAA71BC36A3}" dt="2024-05-08T17:26:38.493" v="74" actId="478"/>
          <ac:picMkLst>
            <pc:docMk/>
            <pc:sldMk cId="3557954630" sldId="1215"/>
            <ac:picMk id="19" creationId="{01E2BF2D-EE84-E545-1E36-9D849D01C8D2}"/>
          </ac:picMkLst>
        </pc:picChg>
      </pc:sldChg>
      <pc:sldChg chg="addSp delSp modSp mod modClrScheme chgLayout">
        <pc:chgData name="Silvana Yaroschuk" userId="2acda785-bd7d-4b91-badb-51a23cb30682" providerId="ADAL" clId="{1E308C34-00BF-4A15-A95B-3AAA71BC36A3}" dt="2024-05-08T17:23:13.844" v="57" actId="1076"/>
        <pc:sldMkLst>
          <pc:docMk/>
          <pc:sldMk cId="3519974788" sldId="1216"/>
        </pc:sldMkLst>
        <pc:spChg chg="add del mod ord">
          <ac:chgData name="Silvana Yaroschuk" userId="2acda785-bd7d-4b91-badb-51a23cb30682" providerId="ADAL" clId="{1E308C34-00BF-4A15-A95B-3AAA71BC36A3}" dt="2024-05-08T17:20:10.131" v="23" actId="478"/>
          <ac:spMkLst>
            <pc:docMk/>
            <pc:sldMk cId="3519974788" sldId="1216"/>
            <ac:spMk id="2" creationId="{A6F4D5B3-B017-DCE2-77E5-8EFBCF2881EC}"/>
          </ac:spMkLst>
        </pc:spChg>
        <pc:spChg chg="mod">
          <ac:chgData name="Silvana Yaroschuk" userId="2acda785-bd7d-4b91-badb-51a23cb30682" providerId="ADAL" clId="{1E308C34-00BF-4A15-A95B-3AAA71BC36A3}" dt="2024-05-08T17:23:13.844" v="57" actId="1076"/>
          <ac:spMkLst>
            <pc:docMk/>
            <pc:sldMk cId="3519974788" sldId="1216"/>
            <ac:spMk id="5" creationId="{23AA122D-DA1D-BA79-C958-048E0D659657}"/>
          </ac:spMkLst>
        </pc:spChg>
        <pc:spChg chg="add del">
          <ac:chgData name="Silvana Yaroschuk" userId="2acda785-bd7d-4b91-badb-51a23cb30682" providerId="ADAL" clId="{1E308C34-00BF-4A15-A95B-3AAA71BC36A3}" dt="2024-05-08T17:20:00.268" v="21" actId="478"/>
          <ac:spMkLst>
            <pc:docMk/>
            <pc:sldMk cId="3519974788" sldId="1216"/>
            <ac:spMk id="6" creationId="{CFBA010D-B15C-F3F9-F1AC-81BF72616D12}"/>
          </ac:spMkLst>
        </pc:spChg>
      </pc:sldChg>
      <pc:sldChg chg="addSp delSp modSp mod setBg modClrScheme chgLayout">
        <pc:chgData name="Silvana Yaroschuk" userId="2acda785-bd7d-4b91-badb-51a23cb30682" providerId="ADAL" clId="{1E308C34-00BF-4A15-A95B-3AAA71BC36A3}" dt="2024-05-09T15:32:54.995" v="1231" actId="2711"/>
        <pc:sldMkLst>
          <pc:docMk/>
          <pc:sldMk cId="206655676" sldId="1218"/>
        </pc:sldMkLst>
        <pc:spChg chg="add del mod ord">
          <ac:chgData name="Silvana Yaroschuk" userId="2acda785-bd7d-4b91-badb-51a23cb30682" providerId="ADAL" clId="{1E308C34-00BF-4A15-A95B-3AAA71BC36A3}" dt="2024-05-09T15:29:58.197" v="1195" actId="478"/>
          <ac:spMkLst>
            <pc:docMk/>
            <pc:sldMk cId="206655676" sldId="1218"/>
            <ac:spMk id="2" creationId="{2BBF87C3-57B3-BFB4-E358-5AD5DD7B58A3}"/>
          </ac:spMkLst>
        </pc:spChg>
        <pc:spChg chg="mod">
          <ac:chgData name="Silvana Yaroschuk" userId="2acda785-bd7d-4b91-badb-51a23cb30682" providerId="ADAL" clId="{1E308C34-00BF-4A15-A95B-3AAA71BC36A3}" dt="2024-05-09T15:32:26.415" v="1228" actId="114"/>
          <ac:spMkLst>
            <pc:docMk/>
            <pc:sldMk cId="206655676" sldId="1218"/>
            <ac:spMk id="5" creationId="{433923AA-5F0A-187F-F3D8-4500B65476DF}"/>
          </ac:spMkLst>
        </pc:spChg>
        <pc:spChg chg="mod">
          <ac:chgData name="Silvana Yaroschuk" userId="2acda785-bd7d-4b91-badb-51a23cb30682" providerId="ADAL" clId="{1E308C34-00BF-4A15-A95B-3AAA71BC36A3}" dt="2024-05-09T15:32:54.995" v="1231" actId="2711"/>
          <ac:spMkLst>
            <pc:docMk/>
            <pc:sldMk cId="206655676" sldId="1218"/>
            <ac:spMk id="6" creationId="{3500F206-2081-34BE-9440-A82C183C8FE7}"/>
          </ac:spMkLst>
        </pc:spChg>
        <pc:spChg chg="add">
          <ac:chgData name="Silvana Yaroschuk" userId="2acda785-bd7d-4b91-badb-51a23cb30682" providerId="ADAL" clId="{1E308C34-00BF-4A15-A95B-3AAA71BC36A3}" dt="2024-05-09T15:31:06.764" v="1209" actId="26606"/>
          <ac:spMkLst>
            <pc:docMk/>
            <pc:sldMk cId="206655676" sldId="1218"/>
            <ac:spMk id="13" creationId="{D009D6D5-DAC2-4A8B-A17A-E206B9012D09}"/>
          </ac:spMkLst>
        </pc:spChg>
        <pc:picChg chg="del mod">
          <ac:chgData name="Silvana Yaroschuk" userId="2acda785-bd7d-4b91-badb-51a23cb30682" providerId="ADAL" clId="{1E308C34-00BF-4A15-A95B-3AAA71BC36A3}" dt="2024-05-09T15:30:11.053" v="1196" actId="21"/>
          <ac:picMkLst>
            <pc:docMk/>
            <pc:sldMk cId="206655676" sldId="1218"/>
            <ac:picMk id="7" creationId="{0CD78EC3-1551-6C82-0E36-7FD76133DD0E}"/>
          </ac:picMkLst>
        </pc:picChg>
        <pc:picChg chg="mod">
          <ac:chgData name="Silvana Yaroschuk" userId="2acda785-bd7d-4b91-badb-51a23cb30682" providerId="ADAL" clId="{1E308C34-00BF-4A15-A95B-3AAA71BC36A3}" dt="2024-05-09T15:31:06.764" v="1209" actId="26606"/>
          <ac:picMkLst>
            <pc:docMk/>
            <pc:sldMk cId="206655676" sldId="1218"/>
            <ac:picMk id="8" creationId="{69C883E5-8106-9143-27D4-787C7516AD15}"/>
          </ac:picMkLst>
        </pc:picChg>
      </pc:sldChg>
      <pc:sldChg chg="addSp delSp modSp mod setBg setClrOvrMap chgLayout">
        <pc:chgData name="Silvana Yaroschuk" userId="2acda785-bd7d-4b91-badb-51a23cb30682" providerId="ADAL" clId="{1E308C34-00BF-4A15-A95B-3AAA71BC36A3}" dt="2024-05-08T19:02:37.649" v="186" actId="123"/>
        <pc:sldMkLst>
          <pc:docMk/>
          <pc:sldMk cId="3944710007" sldId="1220"/>
        </pc:sldMkLst>
        <pc:spChg chg="add del mod ord">
          <ac:chgData name="Silvana Yaroschuk" userId="2acda785-bd7d-4b91-badb-51a23cb30682" providerId="ADAL" clId="{1E308C34-00BF-4A15-A95B-3AAA71BC36A3}" dt="2024-05-08T19:01:24.768" v="172" actId="478"/>
          <ac:spMkLst>
            <pc:docMk/>
            <pc:sldMk cId="3944710007" sldId="1220"/>
            <ac:spMk id="2" creationId="{68526070-D29B-0A24-0AE1-F415E396EC8F}"/>
          </ac:spMkLst>
        </pc:spChg>
        <pc:spChg chg="mod ord">
          <ac:chgData name="Silvana Yaroschuk" userId="2acda785-bd7d-4b91-badb-51a23cb30682" providerId="ADAL" clId="{1E308C34-00BF-4A15-A95B-3AAA71BC36A3}" dt="2024-05-08T19:02:37.649" v="186" actId="123"/>
          <ac:spMkLst>
            <pc:docMk/>
            <pc:sldMk cId="3944710007" sldId="1220"/>
            <ac:spMk id="5" creationId="{7D75857C-3544-C133-35E9-9895F44039B8}"/>
          </ac:spMkLst>
        </pc:spChg>
        <pc:spChg chg="mod">
          <ac:chgData name="Silvana Yaroschuk" userId="2acda785-bd7d-4b91-badb-51a23cb30682" providerId="ADAL" clId="{1E308C34-00BF-4A15-A95B-3AAA71BC36A3}" dt="2024-05-08T19:02:32.788" v="184" actId="1076"/>
          <ac:spMkLst>
            <pc:docMk/>
            <pc:sldMk cId="3944710007" sldId="1220"/>
            <ac:spMk id="6" creationId="{4362AD21-45B6-255C-9A5B-A69689C14E98}"/>
          </ac:spMkLst>
        </pc:spChg>
        <pc:spChg chg="add">
          <ac:chgData name="Silvana Yaroschuk" userId="2acda785-bd7d-4b91-badb-51a23cb30682" providerId="ADAL" clId="{1E308C34-00BF-4A15-A95B-3AAA71BC36A3}" dt="2024-05-08T19:01:42.550" v="174" actId="26606"/>
          <ac:spMkLst>
            <pc:docMk/>
            <pc:sldMk cId="3944710007" sldId="1220"/>
            <ac:spMk id="13" creationId="{245A9F99-D9B1-4094-A2E2-B90AC1DB7B9C}"/>
          </ac:spMkLst>
        </pc:spChg>
        <pc:spChg chg="add">
          <ac:chgData name="Silvana Yaroschuk" userId="2acda785-bd7d-4b91-badb-51a23cb30682" providerId="ADAL" clId="{1E308C34-00BF-4A15-A95B-3AAA71BC36A3}" dt="2024-05-08T19:01:42.550" v="174" actId="26606"/>
          <ac:spMkLst>
            <pc:docMk/>
            <pc:sldMk cId="3944710007" sldId="1220"/>
            <ac:spMk id="15" creationId="{B7FAF607-473A-4A43-A23D-BBFF5C4117BB}"/>
          </ac:spMkLst>
        </pc:spChg>
        <pc:grpChg chg="add">
          <ac:chgData name="Silvana Yaroschuk" userId="2acda785-bd7d-4b91-badb-51a23cb30682" providerId="ADAL" clId="{1E308C34-00BF-4A15-A95B-3AAA71BC36A3}" dt="2024-05-08T19:01:42.550" v="174" actId="26606"/>
          <ac:grpSpMkLst>
            <pc:docMk/>
            <pc:sldMk cId="3944710007" sldId="1220"/>
            <ac:grpSpMk id="17" creationId="{C5F6476F-D303-44D3-B30F-1BA348F0F64A}"/>
          </ac:grpSpMkLst>
        </pc:grpChg>
        <pc:picChg chg="add mod">
          <ac:chgData name="Silvana Yaroschuk" userId="2acda785-bd7d-4b91-badb-51a23cb30682" providerId="ADAL" clId="{1E308C34-00BF-4A15-A95B-3AAA71BC36A3}" dt="2024-05-08T19:02:28.248" v="183" actId="14100"/>
          <ac:picMkLst>
            <pc:docMk/>
            <pc:sldMk cId="3944710007" sldId="1220"/>
            <ac:picMk id="10" creationId="{1653311A-55CF-AB40-7CBE-2AFCC75C9BC1}"/>
          </ac:picMkLst>
        </pc:picChg>
      </pc:sldChg>
      <pc:sldChg chg="modSp mod">
        <pc:chgData name="Silvana Yaroschuk" userId="2acda785-bd7d-4b91-badb-51a23cb30682" providerId="ADAL" clId="{1E308C34-00BF-4A15-A95B-3AAA71BC36A3}" dt="2024-05-08T20:05:39.932" v="543" actId="20577"/>
        <pc:sldMkLst>
          <pc:docMk/>
          <pc:sldMk cId="3144853606" sldId="1222"/>
        </pc:sldMkLst>
        <pc:spChg chg="mod">
          <ac:chgData name="Silvana Yaroschuk" userId="2acda785-bd7d-4b91-badb-51a23cb30682" providerId="ADAL" clId="{1E308C34-00BF-4A15-A95B-3AAA71BC36A3}" dt="2024-05-08T20:05:39.932" v="543" actId="20577"/>
          <ac:spMkLst>
            <pc:docMk/>
            <pc:sldMk cId="3144853606" sldId="1222"/>
            <ac:spMk id="3" creationId="{CA0A09F4-2C27-B298-9D3D-C6C66DE76919}"/>
          </ac:spMkLst>
        </pc:spChg>
      </pc:sldChg>
      <pc:sldChg chg="addSp delSp modSp mod">
        <pc:chgData name="Silvana Yaroschuk" userId="2acda785-bd7d-4b91-badb-51a23cb30682" providerId="ADAL" clId="{1E308C34-00BF-4A15-A95B-3AAA71BC36A3}" dt="2024-05-08T18:57:40.825" v="143" actId="1035"/>
        <pc:sldMkLst>
          <pc:docMk/>
          <pc:sldMk cId="1794605387" sldId="1225"/>
        </pc:sldMkLst>
        <pc:spChg chg="topLvl">
          <ac:chgData name="Silvana Yaroschuk" userId="2acda785-bd7d-4b91-badb-51a23cb30682" providerId="ADAL" clId="{1E308C34-00BF-4A15-A95B-3AAA71BC36A3}" dt="2024-05-08T18:57:20.345" v="110" actId="478"/>
          <ac:spMkLst>
            <pc:docMk/>
            <pc:sldMk cId="1794605387" sldId="1225"/>
            <ac:spMk id="6" creationId="{0081E803-213F-7731-0AF1-AC8D328DFD5F}"/>
          </ac:spMkLst>
        </pc:spChg>
        <pc:grpChg chg="del mod">
          <ac:chgData name="Silvana Yaroschuk" userId="2acda785-bd7d-4b91-badb-51a23cb30682" providerId="ADAL" clId="{1E308C34-00BF-4A15-A95B-3AAA71BC36A3}" dt="2024-05-08T18:57:20.345" v="110" actId="478"/>
          <ac:grpSpMkLst>
            <pc:docMk/>
            <pc:sldMk cId="1794605387" sldId="1225"/>
            <ac:grpSpMk id="18" creationId="{41C940D7-956E-9464-2952-EA9E097353B6}"/>
          </ac:grpSpMkLst>
        </pc:grpChg>
        <pc:picChg chg="add mod modCrop">
          <ac:chgData name="Silvana Yaroschuk" userId="2acda785-bd7d-4b91-badb-51a23cb30682" providerId="ADAL" clId="{1E308C34-00BF-4A15-A95B-3AAA71BC36A3}" dt="2024-05-08T18:57:40.825" v="143" actId="1035"/>
          <ac:picMkLst>
            <pc:docMk/>
            <pc:sldMk cId="1794605387" sldId="1225"/>
            <ac:picMk id="2" creationId="{66BFA53C-7C92-C9D7-FC53-E6B6324B1A85}"/>
          </ac:picMkLst>
        </pc:picChg>
        <pc:picChg chg="del topLvl">
          <ac:chgData name="Silvana Yaroschuk" userId="2acda785-bd7d-4b91-badb-51a23cb30682" providerId="ADAL" clId="{1E308C34-00BF-4A15-A95B-3AAA71BC36A3}" dt="2024-05-08T18:57:20.345" v="110" actId="478"/>
          <ac:picMkLst>
            <pc:docMk/>
            <pc:sldMk cId="1794605387" sldId="1225"/>
            <ac:picMk id="16" creationId="{9FCA0FD6-0CFF-F4DE-977B-07811D587D4C}"/>
          </ac:picMkLst>
        </pc:picChg>
      </pc:sldChg>
      <pc:sldChg chg="modSp mod">
        <pc:chgData name="Silvana Yaroschuk" userId="2acda785-bd7d-4b91-badb-51a23cb30682" providerId="ADAL" clId="{1E308C34-00BF-4A15-A95B-3AAA71BC36A3}" dt="2024-05-08T20:14:39.025" v="625" actId="1076"/>
        <pc:sldMkLst>
          <pc:docMk/>
          <pc:sldMk cId="2624992434" sldId="1230"/>
        </pc:sldMkLst>
        <pc:spChg chg="mod">
          <ac:chgData name="Silvana Yaroschuk" userId="2acda785-bd7d-4b91-badb-51a23cb30682" providerId="ADAL" clId="{1E308C34-00BF-4A15-A95B-3AAA71BC36A3}" dt="2024-05-08T20:14:39.025" v="625" actId="1076"/>
          <ac:spMkLst>
            <pc:docMk/>
            <pc:sldMk cId="2624992434" sldId="1230"/>
            <ac:spMk id="3" creationId="{CA0A09F4-2C27-B298-9D3D-C6C66DE76919}"/>
          </ac:spMkLst>
        </pc:spChg>
      </pc:sldChg>
      <pc:sldChg chg="modSp mod">
        <pc:chgData name="Silvana Yaroschuk" userId="2acda785-bd7d-4b91-badb-51a23cb30682" providerId="ADAL" clId="{1E308C34-00BF-4A15-A95B-3AAA71BC36A3}" dt="2024-05-08T20:52:48.827" v="684" actId="113"/>
        <pc:sldMkLst>
          <pc:docMk/>
          <pc:sldMk cId="254885852" sldId="1231"/>
        </pc:sldMkLst>
        <pc:spChg chg="mod">
          <ac:chgData name="Silvana Yaroschuk" userId="2acda785-bd7d-4b91-badb-51a23cb30682" providerId="ADAL" clId="{1E308C34-00BF-4A15-A95B-3AAA71BC36A3}" dt="2024-05-08T20:52:48.827" v="684" actId="113"/>
          <ac:spMkLst>
            <pc:docMk/>
            <pc:sldMk cId="254885852" sldId="1231"/>
            <ac:spMk id="4" creationId="{02C3979A-EAFA-6AB8-D96E-3DAD2139EFDC}"/>
          </ac:spMkLst>
        </pc:spChg>
      </pc:sldChg>
      <pc:sldChg chg="modSp del mod">
        <pc:chgData name="Silvana Yaroschuk" userId="2acda785-bd7d-4b91-badb-51a23cb30682" providerId="ADAL" clId="{1E308C34-00BF-4A15-A95B-3AAA71BC36A3}" dt="2024-05-08T20:55:30.699" v="686" actId="47"/>
        <pc:sldMkLst>
          <pc:docMk/>
          <pc:sldMk cId="2975178034" sldId="1232"/>
        </pc:sldMkLst>
        <pc:spChg chg="mod">
          <ac:chgData name="Silvana Yaroschuk" userId="2acda785-bd7d-4b91-badb-51a23cb30682" providerId="ADAL" clId="{1E308C34-00BF-4A15-A95B-3AAA71BC36A3}" dt="2024-05-08T20:53:17.660" v="685" actId="1076"/>
          <ac:spMkLst>
            <pc:docMk/>
            <pc:sldMk cId="2975178034" sldId="1232"/>
            <ac:spMk id="5" creationId="{1D942582-4B9D-1EAD-027E-FE089F3BB696}"/>
          </ac:spMkLst>
        </pc:spChg>
      </pc:sldChg>
      <pc:sldChg chg="addSp delSp modSp mod setBg modClrScheme chgLayout">
        <pc:chgData name="Silvana Yaroschuk" userId="2acda785-bd7d-4b91-badb-51a23cb30682" providerId="ADAL" clId="{1E308C34-00BF-4A15-A95B-3AAA71BC36A3}" dt="2024-05-08T19:01:09.192" v="170" actId="1076"/>
        <pc:sldMkLst>
          <pc:docMk/>
          <pc:sldMk cId="2329754032" sldId="1233"/>
        </pc:sldMkLst>
        <pc:spChg chg="add del mod ord">
          <ac:chgData name="Silvana Yaroschuk" userId="2acda785-bd7d-4b91-badb-51a23cb30682" providerId="ADAL" clId="{1E308C34-00BF-4A15-A95B-3AAA71BC36A3}" dt="2024-05-08T18:59:49.305" v="152" actId="478"/>
          <ac:spMkLst>
            <pc:docMk/>
            <pc:sldMk cId="2329754032" sldId="1233"/>
            <ac:spMk id="2" creationId="{3701938C-9FB5-64B7-792C-1F7FACFAEC89}"/>
          </ac:spMkLst>
        </pc:spChg>
        <pc:spChg chg="mod">
          <ac:chgData name="Silvana Yaroschuk" userId="2acda785-bd7d-4b91-badb-51a23cb30682" providerId="ADAL" clId="{1E308C34-00BF-4A15-A95B-3AAA71BC36A3}" dt="2024-05-08T19:01:05.721" v="169" actId="14100"/>
          <ac:spMkLst>
            <pc:docMk/>
            <pc:sldMk cId="2329754032" sldId="1233"/>
            <ac:spMk id="7" creationId="{6F29FDAA-BF47-2BCE-E43A-966BF4D53EAC}"/>
          </ac:spMkLst>
        </pc:spChg>
        <pc:spChg chg="mod ord">
          <ac:chgData name="Silvana Yaroschuk" userId="2acda785-bd7d-4b91-badb-51a23cb30682" providerId="ADAL" clId="{1E308C34-00BF-4A15-A95B-3AAA71BC36A3}" dt="2024-05-08T19:00:59.950" v="168" actId="123"/>
          <ac:spMkLst>
            <pc:docMk/>
            <pc:sldMk cId="2329754032" sldId="1233"/>
            <ac:spMk id="9" creationId="{EAF40E03-DC9A-D1E6-63DD-D8A611D3ADC8}"/>
          </ac:spMkLst>
        </pc:spChg>
        <pc:spChg chg="add">
          <ac:chgData name="Silvana Yaroschuk" userId="2acda785-bd7d-4b91-badb-51a23cb30682" providerId="ADAL" clId="{1E308C34-00BF-4A15-A95B-3AAA71BC36A3}" dt="2024-05-08T19:00:13.075" v="155" actId="26606"/>
          <ac:spMkLst>
            <pc:docMk/>
            <pc:sldMk cId="2329754032" sldId="1233"/>
            <ac:spMk id="16" creationId="{245A9F99-D9B1-4094-A2E2-B90AC1DB7B9C}"/>
          </ac:spMkLst>
        </pc:spChg>
        <pc:spChg chg="add">
          <ac:chgData name="Silvana Yaroschuk" userId="2acda785-bd7d-4b91-badb-51a23cb30682" providerId="ADAL" clId="{1E308C34-00BF-4A15-A95B-3AAA71BC36A3}" dt="2024-05-08T19:00:13.075" v="155" actId="26606"/>
          <ac:spMkLst>
            <pc:docMk/>
            <pc:sldMk cId="2329754032" sldId="1233"/>
            <ac:spMk id="18" creationId="{B7FAF607-473A-4A43-A23D-BBFF5C4117BB}"/>
          </ac:spMkLst>
        </pc:spChg>
        <pc:grpChg chg="add">
          <ac:chgData name="Silvana Yaroschuk" userId="2acda785-bd7d-4b91-badb-51a23cb30682" providerId="ADAL" clId="{1E308C34-00BF-4A15-A95B-3AAA71BC36A3}" dt="2024-05-08T19:00:13.075" v="155" actId="26606"/>
          <ac:grpSpMkLst>
            <pc:docMk/>
            <pc:sldMk cId="2329754032" sldId="1233"/>
            <ac:grpSpMk id="20" creationId="{C5F6476F-D303-44D3-B30F-1BA348F0F64A}"/>
          </ac:grpSpMkLst>
        </pc:grpChg>
        <pc:picChg chg="add mod">
          <ac:chgData name="Silvana Yaroschuk" userId="2acda785-bd7d-4b91-badb-51a23cb30682" providerId="ADAL" clId="{1E308C34-00BF-4A15-A95B-3AAA71BC36A3}" dt="2024-05-08T19:01:09.192" v="170" actId="1076"/>
          <ac:picMkLst>
            <pc:docMk/>
            <pc:sldMk cId="2329754032" sldId="1233"/>
            <ac:picMk id="13" creationId="{E021B601-0EE5-8C45-A723-FBE9FA2AC9B1}"/>
          </ac:picMkLst>
        </pc:picChg>
      </pc:sldChg>
      <pc:sldChg chg="addSp delSp modSp new mod setBg modClrScheme chgLayout">
        <pc:chgData name="Silvana Yaroschuk" userId="2acda785-bd7d-4b91-badb-51a23cb30682" providerId="ADAL" clId="{1E308C34-00BF-4A15-A95B-3AAA71BC36A3}" dt="2024-05-09T15:40:49.371" v="1289" actId="1076"/>
        <pc:sldMkLst>
          <pc:docMk/>
          <pc:sldMk cId="1398740421" sldId="1236"/>
        </pc:sldMkLst>
        <pc:spChg chg="del">
          <ac:chgData name="Silvana Yaroschuk" userId="2acda785-bd7d-4b91-badb-51a23cb30682" providerId="ADAL" clId="{1E308C34-00BF-4A15-A95B-3AAA71BC36A3}" dt="2024-05-09T15:30:24.686" v="1199" actId="478"/>
          <ac:spMkLst>
            <pc:docMk/>
            <pc:sldMk cId="1398740421" sldId="1236"/>
            <ac:spMk id="2" creationId="{F1894F14-BDDE-7982-D7E9-E4267A58F525}"/>
          </ac:spMkLst>
        </pc:spChg>
        <pc:spChg chg="del mod ord">
          <ac:chgData name="Silvana Yaroschuk" userId="2acda785-bd7d-4b91-badb-51a23cb30682" providerId="ADAL" clId="{1E308C34-00BF-4A15-A95B-3AAA71BC36A3}" dt="2024-05-09T15:35:38.638" v="1261" actId="478"/>
          <ac:spMkLst>
            <pc:docMk/>
            <pc:sldMk cId="1398740421" sldId="1236"/>
            <ac:spMk id="3" creationId="{A62035C5-A8A3-FEA3-9208-C9037EC109EF}"/>
          </ac:spMkLst>
        </pc:spChg>
        <pc:spChg chg="mod ord">
          <ac:chgData name="Silvana Yaroschuk" userId="2acda785-bd7d-4b91-badb-51a23cb30682" providerId="ADAL" clId="{1E308C34-00BF-4A15-A95B-3AAA71BC36A3}" dt="2024-05-09T15:40:49.371" v="1289" actId="1076"/>
          <ac:spMkLst>
            <pc:docMk/>
            <pc:sldMk cId="1398740421" sldId="1236"/>
            <ac:spMk id="4" creationId="{628033BB-FB7E-0ACF-9A43-E6098F8482B6}"/>
          </ac:spMkLst>
        </pc:spChg>
        <pc:spChg chg="add del mod ord">
          <ac:chgData name="Silvana Yaroschuk" userId="2acda785-bd7d-4b91-badb-51a23cb30682" providerId="ADAL" clId="{1E308C34-00BF-4A15-A95B-3AAA71BC36A3}" dt="2024-05-09T15:30:38.881" v="1204" actId="478"/>
          <ac:spMkLst>
            <pc:docMk/>
            <pc:sldMk cId="1398740421" sldId="1236"/>
            <ac:spMk id="6" creationId="{5904437F-342E-AE98-2FDB-D4C573A1BA35}"/>
          </ac:spMkLst>
        </pc:spChg>
        <pc:spChg chg="add del mod ord">
          <ac:chgData name="Silvana Yaroschuk" userId="2acda785-bd7d-4b91-badb-51a23cb30682" providerId="ADAL" clId="{1E308C34-00BF-4A15-A95B-3AAA71BC36A3}" dt="2024-05-09T15:34:10.607" v="1241" actId="478"/>
          <ac:spMkLst>
            <pc:docMk/>
            <pc:sldMk cId="1398740421" sldId="1236"/>
            <ac:spMk id="7" creationId="{FA1A6EDC-D4E2-ABC3-9372-4DBBA39B6CA0}"/>
          </ac:spMkLst>
        </pc:spChg>
        <pc:spChg chg="add del mod ord">
          <ac:chgData name="Silvana Yaroschuk" userId="2acda785-bd7d-4b91-badb-51a23cb30682" providerId="ADAL" clId="{1E308C34-00BF-4A15-A95B-3AAA71BC36A3}" dt="2024-05-09T15:34:13.302" v="1242" actId="478"/>
          <ac:spMkLst>
            <pc:docMk/>
            <pc:sldMk cId="1398740421" sldId="1236"/>
            <ac:spMk id="8" creationId="{857700F0-5474-8C50-5155-F8722012E9CC}"/>
          </ac:spMkLst>
        </pc:spChg>
        <pc:spChg chg="add mod ord">
          <ac:chgData name="Silvana Yaroschuk" userId="2acda785-bd7d-4b91-badb-51a23cb30682" providerId="ADAL" clId="{1E308C34-00BF-4A15-A95B-3AAA71BC36A3}" dt="2024-05-09T15:36:45.661" v="1277" actId="1076"/>
          <ac:spMkLst>
            <pc:docMk/>
            <pc:sldMk cId="1398740421" sldId="1236"/>
            <ac:spMk id="9" creationId="{84642FEE-2CD7-74F7-7468-32332145FDAE}"/>
          </ac:spMkLst>
        </pc:spChg>
        <pc:spChg chg="add">
          <ac:chgData name="Silvana Yaroschuk" userId="2acda785-bd7d-4b91-badb-51a23cb30682" providerId="ADAL" clId="{1E308C34-00BF-4A15-A95B-3AAA71BC36A3}" dt="2024-05-09T15:35:57.652" v="1264" actId="26606"/>
          <ac:spMkLst>
            <pc:docMk/>
            <pc:sldMk cId="1398740421" sldId="1236"/>
            <ac:spMk id="14" creationId="{7FF47CB7-972F-479F-A36D-9E72D26EC8DA}"/>
          </ac:spMkLst>
        </pc:spChg>
        <pc:spChg chg="add">
          <ac:chgData name="Silvana Yaroschuk" userId="2acda785-bd7d-4b91-badb-51a23cb30682" providerId="ADAL" clId="{1E308C34-00BF-4A15-A95B-3AAA71BC36A3}" dt="2024-05-09T15:35:57.652" v="1264" actId="26606"/>
          <ac:spMkLst>
            <pc:docMk/>
            <pc:sldMk cId="1398740421" sldId="1236"/>
            <ac:spMk id="16" creationId="{0D153B68-5844-490D-8E67-F616D6D721CA}"/>
          </ac:spMkLst>
        </pc:spChg>
        <pc:spChg chg="add">
          <ac:chgData name="Silvana Yaroschuk" userId="2acda785-bd7d-4b91-badb-51a23cb30682" providerId="ADAL" clId="{1E308C34-00BF-4A15-A95B-3AAA71BC36A3}" dt="2024-05-09T15:35:57.652" v="1264" actId="26606"/>
          <ac:spMkLst>
            <pc:docMk/>
            <pc:sldMk cId="1398740421" sldId="1236"/>
            <ac:spMk id="18" creationId="{9A0D773F-7A7D-4DBB-9DEA-86BB8B8F4BC8}"/>
          </ac:spMkLst>
        </pc:spChg>
        <pc:picChg chg="add mod">
          <ac:chgData name="Silvana Yaroschuk" userId="2acda785-bd7d-4b91-badb-51a23cb30682" providerId="ADAL" clId="{1E308C34-00BF-4A15-A95B-3AAA71BC36A3}" dt="2024-05-09T15:36:53.032" v="1279" actId="1076"/>
          <ac:picMkLst>
            <pc:docMk/>
            <pc:sldMk cId="1398740421" sldId="1236"/>
            <ac:picMk id="5" creationId="{1E60F782-C440-927B-238D-EEA920C66A7D}"/>
          </ac:picMkLst>
        </pc:picChg>
      </pc:sldChg>
    </pc:docChg>
  </pc:docChgLst>
  <pc:docChgLst>
    <pc:chgData name="karen_bennett@fws.gov" userId="S::urn:spo:guest#karen_bennett@fws.gov::" providerId="AD" clId="Web-{D59FF5B6-5E4A-44C1-3C37-D9B45625F918}"/>
    <pc:docChg chg="addSld delSld modSld sldOrd">
      <pc:chgData name="karen_bennett@fws.gov" userId="S::urn:spo:guest#karen_bennett@fws.gov::" providerId="AD" clId="Web-{D59FF5B6-5E4A-44C1-3C37-D9B45625F918}" dt="2024-05-08T21:59:46.039" v="1300" actId="20577"/>
      <pc:docMkLst>
        <pc:docMk/>
      </pc:docMkLst>
      <pc:sldChg chg="modSp">
        <pc:chgData name="karen_bennett@fws.gov" userId="S::urn:spo:guest#karen_bennett@fws.gov::" providerId="AD" clId="Web-{D59FF5B6-5E4A-44C1-3C37-D9B45625F918}" dt="2024-05-08T21:59:07.039" v="1284" actId="20577"/>
        <pc:sldMkLst>
          <pc:docMk/>
          <pc:sldMk cId="37749447" sldId="1179"/>
        </pc:sldMkLst>
        <pc:spChg chg="mod">
          <ac:chgData name="karen_bennett@fws.gov" userId="S::urn:spo:guest#karen_bennett@fws.gov::" providerId="AD" clId="Web-{D59FF5B6-5E4A-44C1-3C37-D9B45625F918}" dt="2024-05-08T21:59:07.039" v="1284" actId="20577"/>
          <ac:spMkLst>
            <pc:docMk/>
            <pc:sldMk cId="37749447" sldId="1179"/>
            <ac:spMk id="5" creationId="{68A808E6-0A3E-30C5-462E-49193ABD7F80}"/>
          </ac:spMkLst>
        </pc:spChg>
      </pc:sldChg>
      <pc:sldChg chg="modSp">
        <pc:chgData name="karen_bennett@fws.gov" userId="S::urn:spo:guest#karen_bennett@fws.gov::" providerId="AD" clId="Web-{D59FF5B6-5E4A-44C1-3C37-D9B45625F918}" dt="2024-05-08T21:59:46.039" v="1300" actId="20577"/>
        <pc:sldMkLst>
          <pc:docMk/>
          <pc:sldMk cId="2957050120" sldId="1182"/>
        </pc:sldMkLst>
        <pc:spChg chg="mod">
          <ac:chgData name="karen_bennett@fws.gov" userId="S::urn:spo:guest#karen_bennett@fws.gov::" providerId="AD" clId="Web-{D59FF5B6-5E4A-44C1-3C37-D9B45625F918}" dt="2024-05-08T21:59:46.039" v="1300" actId="20577"/>
          <ac:spMkLst>
            <pc:docMk/>
            <pc:sldMk cId="2957050120" sldId="1182"/>
            <ac:spMk id="3" creationId="{D326EE39-800B-4430-8662-07D957C6BD0D}"/>
          </ac:spMkLst>
        </pc:spChg>
      </pc:sldChg>
      <pc:sldChg chg="modSp">
        <pc:chgData name="karen_bennett@fws.gov" userId="S::urn:spo:guest#karen_bennett@fws.gov::" providerId="AD" clId="Web-{D59FF5B6-5E4A-44C1-3C37-D9B45625F918}" dt="2024-05-08T21:23:28.453" v="109" actId="1076"/>
        <pc:sldMkLst>
          <pc:docMk/>
          <pc:sldMk cId="1785381146" sldId="1190"/>
        </pc:sldMkLst>
        <pc:spChg chg="mod">
          <ac:chgData name="karen_bennett@fws.gov" userId="S::urn:spo:guest#karen_bennett@fws.gov::" providerId="AD" clId="Web-{D59FF5B6-5E4A-44C1-3C37-D9B45625F918}" dt="2024-05-08T21:23:28.453" v="109" actId="1076"/>
          <ac:spMkLst>
            <pc:docMk/>
            <pc:sldMk cId="1785381146" sldId="1190"/>
            <ac:spMk id="3" creationId="{A3F8FBE9-2D65-826A-80DA-A50D274EC907}"/>
          </ac:spMkLst>
        </pc:spChg>
      </pc:sldChg>
      <pc:sldChg chg="modSp">
        <pc:chgData name="karen_bennett@fws.gov" userId="S::urn:spo:guest#karen_bennett@fws.gov::" providerId="AD" clId="Web-{D59FF5B6-5E4A-44C1-3C37-D9B45625F918}" dt="2024-05-08T21:42:55.855" v="1162" actId="20577"/>
        <pc:sldMkLst>
          <pc:docMk/>
          <pc:sldMk cId="6529176" sldId="1194"/>
        </pc:sldMkLst>
        <pc:spChg chg="mod">
          <ac:chgData name="karen_bennett@fws.gov" userId="S::urn:spo:guest#karen_bennett@fws.gov::" providerId="AD" clId="Web-{D59FF5B6-5E4A-44C1-3C37-D9B45625F918}" dt="2024-05-08T21:42:55.855" v="1162" actId="20577"/>
          <ac:spMkLst>
            <pc:docMk/>
            <pc:sldMk cId="6529176" sldId="1194"/>
            <ac:spMk id="6" creationId="{4D0DDA4C-88E4-9744-FA7A-FFE0BA34A16F}"/>
          </ac:spMkLst>
        </pc:spChg>
      </pc:sldChg>
      <pc:sldChg chg="modSp">
        <pc:chgData name="karen_bennett@fws.gov" userId="S::urn:spo:guest#karen_bennett@fws.gov::" providerId="AD" clId="Web-{D59FF5B6-5E4A-44C1-3C37-D9B45625F918}" dt="2024-05-08T21:59:32.508" v="1292" actId="20577"/>
        <pc:sldMkLst>
          <pc:docMk/>
          <pc:sldMk cId="4204392064" sldId="1199"/>
        </pc:sldMkLst>
        <pc:spChg chg="mod">
          <ac:chgData name="karen_bennett@fws.gov" userId="S::urn:spo:guest#karen_bennett@fws.gov::" providerId="AD" clId="Web-{D59FF5B6-5E4A-44C1-3C37-D9B45625F918}" dt="2024-05-08T21:59:32.508" v="1292" actId="20577"/>
          <ac:spMkLst>
            <pc:docMk/>
            <pc:sldMk cId="4204392064" sldId="1199"/>
            <ac:spMk id="3" creationId="{D326EE39-800B-4430-8662-07D957C6BD0D}"/>
          </ac:spMkLst>
        </pc:spChg>
      </pc:sldChg>
      <pc:sldChg chg="modSp">
        <pc:chgData name="karen_bennett@fws.gov" userId="S::urn:spo:guest#karen_bennett@fws.gov::" providerId="AD" clId="Web-{D59FF5B6-5E4A-44C1-3C37-D9B45625F918}" dt="2024-05-08T21:39:43.731" v="1113" actId="20577"/>
        <pc:sldMkLst>
          <pc:docMk/>
          <pc:sldMk cId="3460855491" sldId="1209"/>
        </pc:sldMkLst>
        <pc:spChg chg="mod">
          <ac:chgData name="karen_bennett@fws.gov" userId="S::urn:spo:guest#karen_bennett@fws.gov::" providerId="AD" clId="Web-{D59FF5B6-5E4A-44C1-3C37-D9B45625F918}" dt="2024-05-08T21:39:43.731" v="1113" actId="20577"/>
          <ac:spMkLst>
            <pc:docMk/>
            <pc:sldMk cId="3460855491" sldId="1209"/>
            <ac:spMk id="21" creationId="{D326EE39-800B-4430-8662-07D957C6BD0D}"/>
          </ac:spMkLst>
        </pc:spChg>
      </pc:sldChg>
      <pc:sldChg chg="modSp">
        <pc:chgData name="karen_bennett@fws.gov" userId="S::urn:spo:guest#karen_bennett@fws.gov::" providerId="AD" clId="Web-{D59FF5B6-5E4A-44C1-3C37-D9B45625F918}" dt="2024-05-08T21:40:52.043" v="1133" actId="20577"/>
        <pc:sldMkLst>
          <pc:docMk/>
          <pc:sldMk cId="739946793" sldId="1210"/>
        </pc:sldMkLst>
        <pc:spChg chg="mod">
          <ac:chgData name="karen_bennett@fws.gov" userId="S::urn:spo:guest#karen_bennett@fws.gov::" providerId="AD" clId="Web-{D59FF5B6-5E4A-44C1-3C37-D9B45625F918}" dt="2024-05-08T21:40:52.043" v="1133" actId="20577"/>
          <ac:spMkLst>
            <pc:docMk/>
            <pc:sldMk cId="739946793" sldId="1210"/>
            <ac:spMk id="3" creationId="{CA0A09F4-2C27-B298-9D3D-C6C66DE76919}"/>
          </ac:spMkLst>
        </pc:spChg>
      </pc:sldChg>
      <pc:sldChg chg="modSp">
        <pc:chgData name="karen_bennett@fws.gov" userId="S::urn:spo:guest#karen_bennett@fws.gov::" providerId="AD" clId="Web-{D59FF5B6-5E4A-44C1-3C37-D9B45625F918}" dt="2024-05-08T21:41:35.433" v="1147" actId="20577"/>
        <pc:sldMkLst>
          <pc:docMk/>
          <pc:sldMk cId="192293651" sldId="1211"/>
        </pc:sldMkLst>
        <pc:graphicFrameChg chg="modGraphic">
          <ac:chgData name="karen_bennett@fws.gov" userId="S::urn:spo:guest#karen_bennett@fws.gov::" providerId="AD" clId="Web-{D59FF5B6-5E4A-44C1-3C37-D9B45625F918}" dt="2024-05-08T21:41:35.433" v="1147" actId="20577"/>
          <ac:graphicFrameMkLst>
            <pc:docMk/>
            <pc:sldMk cId="192293651" sldId="1211"/>
            <ac:graphicFrameMk id="44" creationId="{3A26141D-1186-3AE0-8768-0064D8A75020}"/>
          </ac:graphicFrameMkLst>
        </pc:graphicFrameChg>
      </pc:sldChg>
      <pc:sldChg chg="addSp modSp">
        <pc:chgData name="karen_bennett@fws.gov" userId="S::urn:spo:guest#karen_bennett@fws.gov::" providerId="AD" clId="Web-{D59FF5B6-5E4A-44C1-3C37-D9B45625F918}" dt="2024-05-08T21:17:42.970" v="78" actId="1076"/>
        <pc:sldMkLst>
          <pc:docMk/>
          <pc:sldMk cId="3557954630" sldId="1215"/>
        </pc:sldMkLst>
        <pc:spChg chg="mod">
          <ac:chgData name="karen_bennett@fws.gov" userId="S::urn:spo:guest#karen_bennett@fws.gov::" providerId="AD" clId="Web-{D59FF5B6-5E4A-44C1-3C37-D9B45625F918}" dt="2024-05-08T21:17:32.048" v="76" actId="20577"/>
          <ac:spMkLst>
            <pc:docMk/>
            <pc:sldMk cId="3557954630" sldId="1215"/>
            <ac:spMk id="4" creationId="{2105718D-FC55-D4A3-4B53-78FA29679467}"/>
          </ac:spMkLst>
        </pc:spChg>
        <pc:spChg chg="mod">
          <ac:chgData name="karen_bennett@fws.gov" userId="S::urn:spo:guest#karen_bennett@fws.gov::" providerId="AD" clId="Web-{D59FF5B6-5E4A-44C1-3C37-D9B45625F918}" dt="2024-05-08T21:16:30.986" v="35" actId="1076"/>
          <ac:spMkLst>
            <pc:docMk/>
            <pc:sldMk cId="3557954630" sldId="1215"/>
            <ac:spMk id="14" creationId="{864EA67A-CB85-3BBF-FD86-D635F69AEA91}"/>
          </ac:spMkLst>
        </pc:spChg>
        <pc:grpChg chg="add mod">
          <ac:chgData name="karen_bennett@fws.gov" userId="S::urn:spo:guest#karen_bennett@fws.gov::" providerId="AD" clId="Web-{D59FF5B6-5E4A-44C1-3C37-D9B45625F918}" dt="2024-05-08T21:17:42.970" v="78" actId="1076"/>
          <ac:grpSpMkLst>
            <pc:docMk/>
            <pc:sldMk cId="3557954630" sldId="1215"/>
            <ac:grpSpMk id="13" creationId="{5B77B635-EDE3-8E8D-9C25-DC1763AA0D9C}"/>
          </ac:grpSpMkLst>
        </pc:grpChg>
        <pc:grpChg chg="mod">
          <ac:chgData name="karen_bennett@fws.gov" userId="S::urn:spo:guest#karen_bennett@fws.gov::" providerId="AD" clId="Web-{D59FF5B6-5E4A-44C1-3C37-D9B45625F918}" dt="2024-05-08T21:15:41.049" v="4" actId="1076"/>
          <ac:grpSpMkLst>
            <pc:docMk/>
            <pc:sldMk cId="3557954630" sldId="1215"/>
            <ac:grpSpMk id="18" creationId="{B0BDF3E8-2062-E529-3433-DCFF623CAD8D}"/>
          </ac:grpSpMkLst>
        </pc:grpChg>
        <pc:picChg chg="mod">
          <ac:chgData name="karen_bennett@fws.gov" userId="S::urn:spo:guest#karen_bennett@fws.gov::" providerId="AD" clId="Web-{D59FF5B6-5E4A-44C1-3C37-D9B45625F918}" dt="2024-05-08T21:16:54.924" v="38" actId="1076"/>
          <ac:picMkLst>
            <pc:docMk/>
            <pc:sldMk cId="3557954630" sldId="1215"/>
            <ac:picMk id="3" creationId="{4C35BE24-A8F5-BA4F-D0DA-AEC3662E1F1A}"/>
          </ac:picMkLst>
        </pc:picChg>
        <pc:picChg chg="mod">
          <ac:chgData name="karen_bennett@fws.gov" userId="S::urn:spo:guest#karen_bennett@fws.gov::" providerId="AD" clId="Web-{D59FF5B6-5E4A-44C1-3C37-D9B45625F918}" dt="2024-05-08T21:16:54.830" v="37" actId="1076"/>
          <ac:picMkLst>
            <pc:docMk/>
            <pc:sldMk cId="3557954630" sldId="1215"/>
            <ac:picMk id="6" creationId="{B3CD82AF-3789-5796-6BD4-FC10EE1F1D7C}"/>
          </ac:picMkLst>
        </pc:picChg>
        <pc:picChg chg="mod">
          <ac:chgData name="karen_bennett@fws.gov" userId="S::urn:spo:guest#karen_bennett@fws.gov::" providerId="AD" clId="Web-{D59FF5B6-5E4A-44C1-3C37-D9B45625F918}" dt="2024-05-08T21:16:55.017" v="39" actId="1076"/>
          <ac:picMkLst>
            <pc:docMk/>
            <pc:sldMk cId="3557954630" sldId="1215"/>
            <ac:picMk id="8" creationId="{8A027820-D2AA-AB5D-9305-B20C3E0E36CA}"/>
          </ac:picMkLst>
        </pc:picChg>
        <pc:picChg chg="mod">
          <ac:chgData name="karen_bennett@fws.gov" userId="S::urn:spo:guest#karen_bennett@fws.gov::" providerId="AD" clId="Web-{D59FF5B6-5E4A-44C1-3C37-D9B45625F918}" dt="2024-05-08T21:16:55.095" v="40" actId="1076"/>
          <ac:picMkLst>
            <pc:docMk/>
            <pc:sldMk cId="3557954630" sldId="1215"/>
            <ac:picMk id="10" creationId="{2FE9AA42-F89E-961D-E56B-1DA2DA2D0584}"/>
          </ac:picMkLst>
        </pc:picChg>
        <pc:picChg chg="mod">
          <ac:chgData name="karen_bennett@fws.gov" userId="S::urn:spo:guest#karen_bennett@fws.gov::" providerId="AD" clId="Web-{D59FF5B6-5E4A-44C1-3C37-D9B45625F918}" dt="2024-05-08T21:16:55.189" v="41" actId="1076"/>
          <ac:picMkLst>
            <pc:docMk/>
            <pc:sldMk cId="3557954630" sldId="1215"/>
            <ac:picMk id="12" creationId="{056EB78D-6C9D-07EE-E9C9-24A52C817C13}"/>
          </ac:picMkLst>
        </pc:picChg>
      </pc:sldChg>
      <pc:sldChg chg="modSp">
        <pc:chgData name="karen_bennett@fws.gov" userId="S::urn:spo:guest#karen_bennett@fws.gov::" providerId="AD" clId="Web-{D59FF5B6-5E4A-44C1-3C37-D9B45625F918}" dt="2024-05-08T21:21:28.969" v="98" actId="1076"/>
        <pc:sldMkLst>
          <pc:docMk/>
          <pc:sldMk cId="3519974788" sldId="1216"/>
        </pc:sldMkLst>
        <pc:spChg chg="mod">
          <ac:chgData name="karen_bennett@fws.gov" userId="S::urn:spo:guest#karen_bennett@fws.gov::" providerId="AD" clId="Web-{D59FF5B6-5E4A-44C1-3C37-D9B45625F918}" dt="2024-05-08T21:21:28.969" v="98" actId="1076"/>
          <ac:spMkLst>
            <pc:docMk/>
            <pc:sldMk cId="3519974788" sldId="1216"/>
            <ac:spMk id="6" creationId="{CFBA010D-B15C-F3F9-F1AC-81BF72616D12}"/>
          </ac:spMkLst>
        </pc:spChg>
        <pc:spChg chg="mod">
          <ac:chgData name="karen_bennett@fws.gov" userId="S::urn:spo:guest#karen_bennett@fws.gov::" providerId="AD" clId="Web-{D59FF5B6-5E4A-44C1-3C37-D9B45625F918}" dt="2024-05-08T21:19:27.095" v="96" actId="20577"/>
          <ac:spMkLst>
            <pc:docMk/>
            <pc:sldMk cId="3519974788" sldId="1216"/>
            <ac:spMk id="8" creationId="{D2959F78-5FAB-7782-4909-0B15E503341C}"/>
          </ac:spMkLst>
        </pc:spChg>
      </pc:sldChg>
      <pc:sldChg chg="modSp">
        <pc:chgData name="karen_bennett@fws.gov" userId="S::urn:spo:guest#karen_bennett@fws.gov::" providerId="AD" clId="Web-{D59FF5B6-5E4A-44C1-3C37-D9B45625F918}" dt="2024-05-08T21:30:37.983" v="180" actId="1076"/>
        <pc:sldMkLst>
          <pc:docMk/>
          <pc:sldMk cId="206655676" sldId="1218"/>
        </pc:sldMkLst>
        <pc:spChg chg="mod">
          <ac:chgData name="karen_bennett@fws.gov" userId="S::urn:spo:guest#karen_bennett@fws.gov::" providerId="AD" clId="Web-{D59FF5B6-5E4A-44C1-3C37-D9B45625F918}" dt="2024-05-08T21:28:13.827" v="175" actId="20577"/>
          <ac:spMkLst>
            <pc:docMk/>
            <pc:sldMk cId="206655676" sldId="1218"/>
            <ac:spMk id="6" creationId="{3500F206-2081-34BE-9440-A82C183C8FE7}"/>
          </ac:spMkLst>
        </pc:spChg>
        <pc:picChg chg="mod">
          <ac:chgData name="karen_bennett@fws.gov" userId="S::urn:spo:guest#karen_bennett@fws.gov::" providerId="AD" clId="Web-{D59FF5B6-5E4A-44C1-3C37-D9B45625F918}" dt="2024-05-08T21:30:37.983" v="180" actId="1076"/>
          <ac:picMkLst>
            <pc:docMk/>
            <pc:sldMk cId="206655676" sldId="1218"/>
            <ac:picMk id="8" creationId="{69C883E5-8106-9143-27D4-787C7516AD15}"/>
          </ac:picMkLst>
        </pc:picChg>
      </pc:sldChg>
      <pc:sldChg chg="modSp">
        <pc:chgData name="karen_bennett@fws.gov" userId="S::urn:spo:guest#karen_bennett@fws.gov::" providerId="AD" clId="Web-{D59FF5B6-5E4A-44C1-3C37-D9B45625F918}" dt="2024-05-08T21:39:52.637" v="1114" actId="20577"/>
        <pc:sldMkLst>
          <pc:docMk/>
          <pc:sldMk cId="3144853606" sldId="1222"/>
        </pc:sldMkLst>
        <pc:spChg chg="mod">
          <ac:chgData name="karen_bennett@fws.gov" userId="S::urn:spo:guest#karen_bennett@fws.gov::" providerId="AD" clId="Web-{D59FF5B6-5E4A-44C1-3C37-D9B45625F918}" dt="2024-05-08T21:39:52.637" v="1114" actId="20577"/>
          <ac:spMkLst>
            <pc:docMk/>
            <pc:sldMk cId="3144853606" sldId="1222"/>
            <ac:spMk id="3" creationId="{CA0A09F4-2C27-B298-9D3D-C6C66DE76919}"/>
          </ac:spMkLst>
        </pc:spChg>
      </pc:sldChg>
      <pc:sldChg chg="modSp">
        <pc:chgData name="karen_bennett@fws.gov" userId="S::urn:spo:guest#karen_bennett@fws.gov::" providerId="AD" clId="Web-{D59FF5B6-5E4A-44C1-3C37-D9B45625F918}" dt="2024-05-08T21:25:36.687" v="120" actId="20577"/>
        <pc:sldMkLst>
          <pc:docMk/>
          <pc:sldMk cId="2329754032" sldId="1233"/>
        </pc:sldMkLst>
        <pc:spChg chg="mod">
          <ac:chgData name="karen_bennett@fws.gov" userId="S::urn:spo:guest#karen_bennett@fws.gov::" providerId="AD" clId="Web-{D59FF5B6-5E4A-44C1-3C37-D9B45625F918}" dt="2024-05-08T21:25:36.687" v="120" actId="20577"/>
          <ac:spMkLst>
            <pc:docMk/>
            <pc:sldMk cId="2329754032" sldId="1233"/>
            <ac:spMk id="9" creationId="{EAF40E03-DC9A-D1E6-63DD-D8A611D3ADC8}"/>
          </ac:spMkLst>
        </pc:spChg>
      </pc:sldChg>
      <pc:sldChg chg="addSp delSp modSp new add del ord">
        <pc:chgData name="karen_bennett@fws.gov" userId="S::urn:spo:guest#karen_bennett@fws.gov::" providerId="AD" clId="Web-{D59FF5B6-5E4A-44C1-3C37-D9B45625F918}" dt="2024-05-08T21:36:48.325" v="987"/>
        <pc:sldMkLst>
          <pc:docMk/>
          <pc:sldMk cId="3330769846" sldId="1234"/>
        </pc:sldMkLst>
        <pc:spChg chg="del">
          <ac:chgData name="karen_bennett@fws.gov" userId="S::urn:spo:guest#karen_bennett@fws.gov::" providerId="AD" clId="Web-{D59FF5B6-5E4A-44C1-3C37-D9B45625F918}" dt="2024-05-08T21:30:24.733" v="178"/>
          <ac:spMkLst>
            <pc:docMk/>
            <pc:sldMk cId="3330769846" sldId="1234"/>
            <ac:spMk id="2" creationId="{CCEFB591-B4A2-0CEB-FD4F-ED7D6AE9EA43}"/>
          </ac:spMkLst>
        </pc:spChg>
        <pc:spChg chg="del">
          <ac:chgData name="karen_bennett@fws.gov" userId="S::urn:spo:guest#karen_bennett@fws.gov::" providerId="AD" clId="Web-{D59FF5B6-5E4A-44C1-3C37-D9B45625F918}" dt="2024-05-08T21:30:27.795" v="179"/>
          <ac:spMkLst>
            <pc:docMk/>
            <pc:sldMk cId="3330769846" sldId="1234"/>
            <ac:spMk id="3" creationId="{73E41AFC-0376-0D02-DE35-E080D3B595CD}"/>
          </ac:spMkLst>
        </pc:spChg>
        <pc:spChg chg="del">
          <ac:chgData name="karen_bennett@fws.gov" userId="S::urn:spo:guest#karen_bennett@fws.gov::" providerId="AD" clId="Web-{D59FF5B6-5E4A-44C1-3C37-D9B45625F918}" dt="2024-05-08T21:30:20.483" v="177"/>
          <ac:spMkLst>
            <pc:docMk/>
            <pc:sldMk cId="3330769846" sldId="1234"/>
            <ac:spMk id="4" creationId="{B47FA30D-82ED-9B10-B737-7F84875E7B15}"/>
          </ac:spMkLst>
        </pc:spChg>
        <pc:spChg chg="add mod">
          <ac:chgData name="karen_bennett@fws.gov" userId="S::urn:spo:guest#karen_bennett@fws.gov::" providerId="AD" clId="Web-{D59FF5B6-5E4A-44C1-3C37-D9B45625F918}" dt="2024-05-08T21:32:01.404" v="228"/>
          <ac:spMkLst>
            <pc:docMk/>
            <pc:sldMk cId="3330769846" sldId="1234"/>
            <ac:spMk id="5" creationId="{27F48930-5C56-8561-2BCF-43B497BC573B}"/>
          </ac:spMkLst>
        </pc:spChg>
        <pc:spChg chg="add mod">
          <ac:chgData name="karen_bennett@fws.gov" userId="S::urn:spo:guest#karen_bennett@fws.gov::" providerId="AD" clId="Web-{D59FF5B6-5E4A-44C1-3C37-D9B45625F918}" dt="2024-05-08T21:36:37.935" v="982" actId="20577"/>
          <ac:spMkLst>
            <pc:docMk/>
            <pc:sldMk cId="3330769846" sldId="1234"/>
            <ac:spMk id="6" creationId="{D757ACA7-26AC-A40F-2845-67AD7FBCCCC4}"/>
          </ac:spMkLst>
        </pc:spChg>
      </pc:sldChg>
      <pc:sldChg chg="modSp add del">
        <pc:chgData name="karen_bennett@fws.gov" userId="S::urn:spo:guest#karen_bennett@fws.gov::" providerId="AD" clId="Web-{D59FF5B6-5E4A-44C1-3C37-D9B45625F918}" dt="2024-05-08T21:38:08.997" v="1105"/>
        <pc:sldMkLst>
          <pc:docMk/>
          <pc:sldMk cId="400680136" sldId="1235"/>
        </pc:sldMkLst>
        <pc:spChg chg="mod">
          <ac:chgData name="karen_bennett@fws.gov" userId="S::urn:spo:guest#karen_bennett@fws.gov::" providerId="AD" clId="Web-{D59FF5B6-5E4A-44C1-3C37-D9B45625F918}" dt="2024-05-08T21:38:00.309" v="1104" actId="20577"/>
          <ac:spMkLst>
            <pc:docMk/>
            <pc:sldMk cId="400680136" sldId="1235"/>
            <ac:spMk id="6" creationId="{D757ACA7-26AC-A40F-2845-67AD7FBCCCC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2024 Recruitment, Retention, Reactivation (R3) Priorities </a:t>
            </a:r>
          </a:p>
        </c:rich>
      </c:tx>
      <c:layout>
        <c:manualLayout>
          <c:xMode val="edge"/>
          <c:yMode val="edge"/>
          <c:x val="0.1796465770012661"/>
          <c:y val="1.1915159065016889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255976007701363"/>
          <c:y val="0.13457634457949738"/>
          <c:w val="0.57385109351639985"/>
          <c:h val="0.6147224527525319"/>
        </c:manualLayout>
      </c:layout>
      <c:pieChart>
        <c:varyColors val="1"/>
        <c:ser>
          <c:idx val="0"/>
          <c:order val="0"/>
          <c:explosion val="25"/>
          <c:dPt>
            <c:idx val="0"/>
            <c:bubble3D val="0"/>
            <c:spPr>
              <a:solidFill>
                <a:schemeClr val="accent2">
                  <a:shade val="53000"/>
                </a:schemeClr>
              </a:solidFill>
              <a:ln w="19050">
                <a:solidFill>
                  <a:schemeClr val="lt1"/>
                </a:solidFill>
              </a:ln>
              <a:effectLst/>
            </c:spPr>
            <c:extLst>
              <c:ext xmlns:c16="http://schemas.microsoft.com/office/drawing/2014/chart" uri="{C3380CC4-5D6E-409C-BE32-E72D297353CC}">
                <c16:uniqueId val="{00000001-E1F2-4352-ABD3-AA80F346A798}"/>
              </c:ext>
            </c:extLst>
          </c:dPt>
          <c:dPt>
            <c:idx val="1"/>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3-E1F2-4352-ABD3-AA80F346A798}"/>
              </c:ext>
            </c:extLst>
          </c:dPt>
          <c:dPt>
            <c:idx val="2"/>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5-E1F2-4352-ABD3-AA80F346A798}"/>
              </c:ext>
            </c:extLst>
          </c:dPt>
          <c:dPt>
            <c:idx val="3"/>
            <c:bubble3D val="0"/>
            <c:spPr>
              <a:solidFill>
                <a:schemeClr val="accent2">
                  <a:tint val="54000"/>
                </a:schemeClr>
              </a:solidFill>
              <a:ln w="19050">
                <a:solidFill>
                  <a:schemeClr val="lt1"/>
                </a:solidFill>
              </a:ln>
              <a:effectLst/>
            </c:spPr>
            <c:extLst>
              <c:ext xmlns:c16="http://schemas.microsoft.com/office/drawing/2014/chart" uri="{C3380CC4-5D6E-409C-BE32-E72D297353CC}">
                <c16:uniqueId val="{00000007-E1F2-4352-ABD3-AA80F346A798}"/>
              </c:ext>
            </c:extLst>
          </c:dPt>
          <c:dLbls>
            <c:dLbl>
              <c:idx val="0"/>
              <c:layout>
                <c:manualLayout>
                  <c:x val="3.7366812944486127E-2"/>
                  <c:y val="3.831257024212631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1F2-4352-ABD3-AA80F346A798}"/>
                </c:ext>
              </c:extLst>
            </c:dLbl>
            <c:dLbl>
              <c:idx val="1"/>
              <c:layout>
                <c:manualLayout>
                  <c:x val="2.8729788001605611E-2"/>
                  <c:y val="-2.147564459797195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1F2-4352-ABD3-AA80F346A798}"/>
                </c:ext>
              </c:extLst>
            </c:dLbl>
            <c:dLbl>
              <c:idx val="2"/>
              <c:layout>
                <c:manualLayout>
                  <c:x val="-2.3949365630753231E-2"/>
                  <c:y val="-1.795717835375541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1F2-4352-ABD3-AA80F346A798}"/>
                </c:ext>
              </c:extLst>
            </c:dLbl>
            <c:dLbl>
              <c:idx val="3"/>
              <c:layout>
                <c:manualLayout>
                  <c:x val="-2.2014501320226504E-2"/>
                  <c:y val="2.789441921496843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1F2-4352-ABD3-AA80F346A79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'[2024 Booklet Graphs.xlsx]Sheet1'!$B$16:$B$19</c:f>
              <c:strCache>
                <c:ptCount val="4"/>
                <c:pt idx="0">
                  <c:v>Monitoring and Evaluation</c:v>
                </c:pt>
                <c:pt idx="1">
                  <c:v>Marketing</c:v>
                </c:pt>
                <c:pt idx="2">
                  <c:v>Engaging Participants</c:v>
                </c:pt>
                <c:pt idx="3">
                  <c:v> R3 Access and Infrastructure</c:v>
                </c:pt>
              </c:strCache>
            </c:strRef>
          </c:cat>
          <c:val>
            <c:numRef>
              <c:f>'[2024 Booklet Graphs.xlsx]Sheet1'!$C$16:$C$19</c:f>
              <c:numCache>
                <c:formatCode>"$"#,##0.00</c:formatCode>
                <c:ptCount val="4"/>
                <c:pt idx="0">
                  <c:v>858053.55</c:v>
                </c:pt>
                <c:pt idx="1">
                  <c:v>1990893.41</c:v>
                </c:pt>
                <c:pt idx="2">
                  <c:v>953317.74</c:v>
                </c:pt>
                <c:pt idx="3">
                  <c:v>1316078.8700000001</c:v>
                </c:pt>
              </c:numCache>
            </c:numRef>
          </c:val>
          <c:extLst>
            <c:ext xmlns:c16="http://schemas.microsoft.com/office/drawing/2014/chart" uri="{C3380CC4-5D6E-409C-BE32-E72D297353CC}">
              <c16:uniqueId val="{00000008-E1F2-4352-ABD3-AA80F346A79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egendEntry>
        <c:idx val="3"/>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88663593018183873"/>
          <c:w val="1"/>
          <c:h val="0.1112963009570583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solidFill>
        <a:srgbClr val="F6A21D"/>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2024</a:t>
            </a:r>
            <a:r>
              <a:rPr lang="en-US" sz="1800" b="1" baseline="0"/>
              <a:t> Multistate Conservation Grant Program </a:t>
            </a:r>
            <a:endParaRPr lang="en-US" sz="1800" b="1"/>
          </a:p>
        </c:rich>
      </c:tx>
      <c:layout>
        <c:manualLayout>
          <c:xMode val="edge"/>
          <c:yMode val="edge"/>
          <c:x val="0.14785473039331129"/>
          <c:y val="1.6896566043046923E-3"/>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616333791516724"/>
          <c:y val="9.2380817289618833E-2"/>
          <c:w val="0.59863467474288989"/>
          <c:h val="0.65803856518094728"/>
        </c:manualLayout>
      </c:layout>
      <c:pieChart>
        <c:varyColors val="1"/>
        <c:ser>
          <c:idx val="0"/>
          <c:order val="0"/>
          <c:tx>
            <c:strRef>
              <c:f>'[2024 Booklet Graphs.xlsx]Sheet1'!$H$4</c:f>
              <c:strCache>
                <c:ptCount val="1"/>
                <c:pt idx="0">
                  <c:v>Total (All)</c:v>
                </c:pt>
              </c:strCache>
            </c:strRef>
          </c:tx>
          <c:explosion val="24"/>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7C7-440D-A3A1-7AFA481EC49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7C7-440D-A3A1-7AFA481EC49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7C7-440D-A3A1-7AFA481EC49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7C7-440D-A3A1-7AFA481EC49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7C7-440D-A3A1-7AFA481EC492}"/>
              </c:ext>
            </c:extLst>
          </c:dPt>
          <c:dLbls>
            <c:dLbl>
              <c:idx val="0"/>
              <c:layout>
                <c:manualLayout>
                  <c:x val="6.9294097252013603E-2"/>
                  <c:y val="5.5406901133775013E-2"/>
                </c:manualLayout>
              </c:layout>
              <c:showLegendKey val="0"/>
              <c:showVal val="1"/>
              <c:showCatName val="0"/>
              <c:showSerName val="0"/>
              <c:showPercent val="0"/>
              <c:showBubbleSize val="0"/>
              <c:extLst>
                <c:ext xmlns:c15="http://schemas.microsoft.com/office/drawing/2012/chart" uri="{CE6537A1-D6FC-4f65-9D91-7224C49458BB}">
                  <c15:layout>
                    <c:manualLayout>
                      <c:w val="0.2193702320474426"/>
                      <c:h val="0.12663770462465404"/>
                    </c:manualLayout>
                  </c15:layout>
                </c:ext>
                <c:ext xmlns:c16="http://schemas.microsoft.com/office/drawing/2014/chart" uri="{C3380CC4-5D6E-409C-BE32-E72D297353CC}">
                  <c16:uniqueId val="{00000001-B7C7-440D-A3A1-7AFA481EC492}"/>
                </c:ext>
              </c:extLst>
            </c:dLbl>
            <c:dLbl>
              <c:idx val="1"/>
              <c:layout>
                <c:manualLayout>
                  <c:x val="-2.0209972163062723E-2"/>
                  <c:y val="4.8720943179692652E-2"/>
                </c:manualLayout>
              </c:layout>
              <c:showLegendKey val="0"/>
              <c:showVal val="1"/>
              <c:showCatName val="0"/>
              <c:showSerName val="0"/>
              <c:showPercent val="0"/>
              <c:showBubbleSize val="0"/>
              <c:extLst>
                <c:ext xmlns:c15="http://schemas.microsoft.com/office/drawing/2012/chart" uri="{CE6537A1-D6FC-4f65-9D91-7224C49458BB}">
                  <c15:layout>
                    <c:manualLayout>
                      <c:w val="0.27149486288016828"/>
                      <c:h val="0.12663770462465404"/>
                    </c:manualLayout>
                  </c15:layout>
                </c:ext>
                <c:ext xmlns:c16="http://schemas.microsoft.com/office/drawing/2014/chart" uri="{C3380CC4-5D6E-409C-BE32-E72D297353CC}">
                  <c16:uniqueId val="{00000003-B7C7-440D-A3A1-7AFA481EC492}"/>
                </c:ext>
              </c:extLst>
            </c:dLbl>
            <c:dLbl>
              <c:idx val="2"/>
              <c:layout>
                <c:manualLayout>
                  <c:x val="2.8969431356825427E-2"/>
                  <c:y val="1.1512301457080761E-2"/>
                </c:manualLayout>
              </c:layout>
              <c:showLegendKey val="0"/>
              <c:showVal val="1"/>
              <c:showCatName val="0"/>
              <c:showSerName val="0"/>
              <c:showPercent val="0"/>
              <c:showBubbleSize val="0"/>
              <c:extLst>
                <c:ext xmlns:c15="http://schemas.microsoft.com/office/drawing/2012/chart" uri="{CE6537A1-D6FC-4f65-9D91-7224C49458BB}">
                  <c15:layout>
                    <c:manualLayout>
                      <c:w val="0.23922723426943329"/>
                      <c:h val="0.12663770462465404"/>
                    </c:manualLayout>
                  </c15:layout>
                </c:ext>
                <c:ext xmlns:c16="http://schemas.microsoft.com/office/drawing/2014/chart" uri="{C3380CC4-5D6E-409C-BE32-E72D297353CC}">
                  <c16:uniqueId val="{00000005-B7C7-440D-A3A1-7AFA481EC492}"/>
                </c:ext>
              </c:extLst>
            </c:dLbl>
            <c:dLbl>
              <c:idx val="3"/>
              <c:layout>
                <c:manualLayout>
                  <c:x val="-7.4463758332465237E-3"/>
                  <c:y val="-2.5148249176944674E-3"/>
                </c:manualLayout>
              </c:layout>
              <c:showLegendKey val="0"/>
              <c:showVal val="1"/>
              <c:showCatName val="0"/>
              <c:showSerName val="0"/>
              <c:showPercent val="0"/>
              <c:showBubbleSize val="0"/>
              <c:extLst>
                <c:ext xmlns:c15="http://schemas.microsoft.com/office/drawing/2012/chart" uri="{CE6537A1-D6FC-4f65-9D91-7224C49458BB}">
                  <c15:layout>
                    <c:manualLayout>
                      <c:w val="0.22897605687233061"/>
                      <c:h val="0.12600766629318813"/>
                    </c:manualLayout>
                  </c15:layout>
                </c:ext>
                <c:ext xmlns:c16="http://schemas.microsoft.com/office/drawing/2014/chart" uri="{C3380CC4-5D6E-409C-BE32-E72D297353CC}">
                  <c16:uniqueId val="{00000007-B7C7-440D-A3A1-7AFA481EC492}"/>
                </c:ext>
              </c:extLst>
            </c:dLbl>
            <c:dLbl>
              <c:idx val="4"/>
              <c:layout>
                <c:manualLayout>
                  <c:x val="-0.1141777627764467"/>
                  <c:y val="8.6177631489495865E-2"/>
                </c:manualLayout>
              </c:layout>
              <c:showLegendKey val="0"/>
              <c:showVal val="1"/>
              <c:showCatName val="0"/>
              <c:showSerName val="0"/>
              <c:showPercent val="0"/>
              <c:showBubbleSize val="0"/>
              <c:extLst>
                <c:ext xmlns:c15="http://schemas.microsoft.com/office/drawing/2012/chart" uri="{CE6537A1-D6FC-4f65-9D91-7224C49458BB}">
                  <c15:layout>
                    <c:manualLayout>
                      <c:w val="0.23394030742782829"/>
                      <c:h val="0.12775777276948241"/>
                    </c:manualLayout>
                  </c15:layout>
                </c:ext>
                <c:ext xmlns:c16="http://schemas.microsoft.com/office/drawing/2014/chart" uri="{C3380CC4-5D6E-409C-BE32-E72D297353CC}">
                  <c16:uniqueId val="{00000009-B7C7-440D-A3A1-7AFA481EC49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'[2024 Booklet Graphs.xlsx]Sheet1'!$B$7:$B$11</c:f>
              <c:strCache>
                <c:ptCount val="5"/>
                <c:pt idx="0">
                  <c:v>AFWA Priorities</c:v>
                </c:pt>
                <c:pt idx="1">
                  <c:v>R3 Grants</c:v>
                </c:pt>
                <c:pt idx="2">
                  <c:v>Conservation and Science</c:v>
                </c:pt>
                <c:pt idx="3">
                  <c:v>Relevancy and Inclusion</c:v>
                </c:pt>
                <c:pt idx="4">
                  <c:v>Coordination&amp;Trust Fund</c:v>
                </c:pt>
              </c:strCache>
            </c:strRef>
          </c:cat>
          <c:val>
            <c:numRef>
              <c:f>'[2024 Booklet Graphs.xlsx]Sheet1'!$H$7:$H$11</c:f>
              <c:numCache>
                <c:formatCode>_("$"* #,##0.00_);_("$"* \(#,##0.00\);_("$"* "-"??_);_(@_)</c:formatCode>
                <c:ptCount val="5"/>
                <c:pt idx="0">
                  <c:v>1412079.5899999999</c:v>
                </c:pt>
                <c:pt idx="1">
                  <c:v>4557591.4000000004</c:v>
                </c:pt>
                <c:pt idx="2">
                  <c:v>1463091.19</c:v>
                </c:pt>
                <c:pt idx="3">
                  <c:v>1499424.01</c:v>
                </c:pt>
                <c:pt idx="4">
                  <c:v>1462186</c:v>
                </c:pt>
              </c:numCache>
            </c:numRef>
          </c:val>
          <c:extLst>
            <c:ext xmlns:c16="http://schemas.microsoft.com/office/drawing/2014/chart" uri="{C3380CC4-5D6E-409C-BE32-E72D297353CC}">
              <c16:uniqueId val="{0000000A-B7C7-440D-A3A1-7AFA481EC49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80388628368518589"/>
          <c:w val="1"/>
          <c:h val="0.19611371631481411"/>
        </c:manualLayout>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solidFill>
        <a:srgbClr val="F6A21D"/>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CBD169-06EE-4A78-86DC-B657FDF26F85}"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DDF1AEE8-8CFD-46D9-A6BB-BE35EAFA1E4A}">
      <dgm:prSet custT="1"/>
      <dgm:spPr/>
      <dgm:t>
        <a:bodyPr/>
        <a:lstStyle/>
        <a:p>
          <a:r>
            <a:rPr lang="en-US" sz="1000" b="1"/>
            <a:t>AFWA</a:t>
          </a:r>
          <a:r>
            <a:rPr lang="en-US" sz="1000"/>
            <a:t> develops/updates </a:t>
          </a:r>
          <a:r>
            <a:rPr lang="en-US" sz="1100" b="1"/>
            <a:t>Strategic Priorities </a:t>
          </a:r>
          <a:r>
            <a:rPr lang="en-US" sz="1000"/>
            <a:t>in consultation with state agencies, conservation partners, and industries. </a:t>
          </a:r>
        </a:p>
      </dgm:t>
    </dgm:pt>
    <dgm:pt modelId="{882CCEDA-2FC9-48F9-A79B-480324284E21}" type="parTrans" cxnId="{318A1B31-3A25-4975-B21A-02015C65D88F}">
      <dgm:prSet/>
      <dgm:spPr/>
      <dgm:t>
        <a:bodyPr/>
        <a:lstStyle/>
        <a:p>
          <a:endParaRPr lang="en-US"/>
        </a:p>
      </dgm:t>
    </dgm:pt>
    <dgm:pt modelId="{FE4FA3DA-3E95-46C6-9662-986C39CA3618}" type="sibTrans" cxnId="{318A1B31-3A25-4975-B21A-02015C65D88F}">
      <dgm:prSet/>
      <dgm:spPr/>
      <dgm:t>
        <a:bodyPr/>
        <a:lstStyle/>
        <a:p>
          <a:endParaRPr lang="en-US"/>
        </a:p>
      </dgm:t>
    </dgm:pt>
    <dgm:pt modelId="{8205D614-5D75-4E94-ADF0-0B10BCE92F84}">
      <dgm:prSet/>
      <dgm:spPr/>
      <dgm:t>
        <a:bodyPr/>
        <a:lstStyle/>
        <a:p>
          <a:r>
            <a:rPr lang="en-US" b="1"/>
            <a:t>USFWS</a:t>
          </a:r>
          <a:r>
            <a:rPr lang="en-US"/>
            <a:t> publishes the Notice of Funding Opportunity (NOFO).</a:t>
          </a:r>
        </a:p>
      </dgm:t>
    </dgm:pt>
    <dgm:pt modelId="{37C2D252-203C-463C-9CC0-85A65613DAE7}" type="parTrans" cxnId="{EAA23F25-4434-4539-A291-3825F7187C95}">
      <dgm:prSet/>
      <dgm:spPr/>
      <dgm:t>
        <a:bodyPr/>
        <a:lstStyle/>
        <a:p>
          <a:endParaRPr lang="en-US"/>
        </a:p>
      </dgm:t>
    </dgm:pt>
    <dgm:pt modelId="{A7EE7BEF-D9A4-4E7C-9155-551A7DEE0DFD}" type="sibTrans" cxnId="{EAA23F25-4434-4539-A291-3825F7187C95}">
      <dgm:prSet/>
      <dgm:spPr/>
      <dgm:t>
        <a:bodyPr/>
        <a:lstStyle/>
        <a:p>
          <a:endParaRPr lang="en-US"/>
        </a:p>
      </dgm:t>
    </dgm:pt>
    <dgm:pt modelId="{C26B85B8-7187-4C21-BAA4-8BFCE824922F}">
      <dgm:prSet custT="1"/>
      <dgm:spPr/>
      <dgm:t>
        <a:bodyPr/>
        <a:lstStyle/>
        <a:p>
          <a:r>
            <a:rPr lang="en-US" sz="1000" b="1"/>
            <a:t>AFWA</a:t>
          </a:r>
          <a:r>
            <a:rPr lang="en-US" sz="1000"/>
            <a:t> solicits grant proposals that address the annual </a:t>
          </a:r>
          <a:r>
            <a:rPr lang="en-US" sz="1100" b="1"/>
            <a:t>Strategic Priorities </a:t>
          </a:r>
          <a:r>
            <a:rPr lang="en-US" sz="1000"/>
            <a:t>and selects projects that best address the priorities. </a:t>
          </a:r>
        </a:p>
      </dgm:t>
    </dgm:pt>
    <dgm:pt modelId="{2D2B12EB-2007-494B-AFE0-8FA67E242043}" type="parTrans" cxnId="{B7AE7ECE-B3E9-435A-91D5-6A8594423FA6}">
      <dgm:prSet/>
      <dgm:spPr/>
      <dgm:t>
        <a:bodyPr/>
        <a:lstStyle/>
        <a:p>
          <a:endParaRPr lang="en-US"/>
        </a:p>
      </dgm:t>
    </dgm:pt>
    <dgm:pt modelId="{03F4E2C8-613A-4ACC-882C-B1D7BBE130DA}" type="sibTrans" cxnId="{B7AE7ECE-B3E9-435A-91D5-6A8594423FA6}">
      <dgm:prSet/>
      <dgm:spPr/>
      <dgm:t>
        <a:bodyPr/>
        <a:lstStyle/>
        <a:p>
          <a:endParaRPr lang="en-US"/>
        </a:p>
      </dgm:t>
    </dgm:pt>
    <dgm:pt modelId="{AA972305-AEEF-4124-B9F0-FB5DA6B45EDC}">
      <dgm:prSet custT="1"/>
      <dgm:spPr/>
      <dgm:t>
        <a:bodyPr/>
        <a:lstStyle/>
        <a:p>
          <a:r>
            <a:rPr lang="en-US" sz="1000" b="1"/>
            <a:t>AFWA</a:t>
          </a:r>
          <a:r>
            <a:rPr lang="en-US" sz="1000"/>
            <a:t> then submits a recommended list of </a:t>
          </a:r>
          <a:r>
            <a:rPr lang="en-US" sz="1100" b="1"/>
            <a:t>Priority Projects</a:t>
          </a:r>
          <a:r>
            <a:rPr lang="en-US" sz="1100"/>
            <a:t> </a:t>
          </a:r>
          <a:r>
            <a:rPr lang="en-US" sz="1000"/>
            <a:t>to the USFWS for Director’s approval. </a:t>
          </a:r>
        </a:p>
      </dgm:t>
    </dgm:pt>
    <dgm:pt modelId="{270767D2-5886-49ED-9006-4786ADE1B0B3}" type="parTrans" cxnId="{4F1EBDE0-0799-43B7-9E51-A9267BC41A6A}">
      <dgm:prSet/>
      <dgm:spPr/>
      <dgm:t>
        <a:bodyPr/>
        <a:lstStyle/>
        <a:p>
          <a:endParaRPr lang="en-US"/>
        </a:p>
      </dgm:t>
    </dgm:pt>
    <dgm:pt modelId="{54E3D70F-D60C-4C00-B090-47CAEAEDAFF9}" type="sibTrans" cxnId="{4F1EBDE0-0799-43B7-9E51-A9267BC41A6A}">
      <dgm:prSet/>
      <dgm:spPr/>
      <dgm:t>
        <a:bodyPr/>
        <a:lstStyle/>
        <a:p>
          <a:endParaRPr lang="en-US"/>
        </a:p>
      </dgm:t>
    </dgm:pt>
    <dgm:pt modelId="{0A746D07-F1FB-48C8-AB97-8E3431334420}">
      <dgm:prSet/>
      <dgm:spPr/>
      <dgm:t>
        <a:bodyPr/>
        <a:lstStyle/>
        <a:p>
          <a:r>
            <a:rPr lang="en-US" b="1"/>
            <a:t>USFWS</a:t>
          </a:r>
          <a:r>
            <a:rPr lang="en-US"/>
            <a:t> completes review and approval of MSCGP grant applications, issues awards, and manages and monitors the grant awards. </a:t>
          </a:r>
        </a:p>
      </dgm:t>
    </dgm:pt>
    <dgm:pt modelId="{EF02121A-EB46-45B0-9A71-76CB42AC5430}" type="parTrans" cxnId="{D810E2B9-92FB-46B1-A61D-47538A9C8042}">
      <dgm:prSet/>
      <dgm:spPr/>
      <dgm:t>
        <a:bodyPr/>
        <a:lstStyle/>
        <a:p>
          <a:endParaRPr lang="en-US"/>
        </a:p>
      </dgm:t>
    </dgm:pt>
    <dgm:pt modelId="{2099093F-08EC-4E8C-8C48-829326003F51}" type="sibTrans" cxnId="{D810E2B9-92FB-46B1-A61D-47538A9C8042}">
      <dgm:prSet/>
      <dgm:spPr/>
      <dgm:t>
        <a:bodyPr/>
        <a:lstStyle/>
        <a:p>
          <a:endParaRPr lang="en-US"/>
        </a:p>
      </dgm:t>
    </dgm:pt>
    <dgm:pt modelId="{FFCD1971-9F75-42AE-A81F-1625584A32AC}" type="pres">
      <dgm:prSet presAssocID="{9DCBD169-06EE-4A78-86DC-B657FDF26F85}" presName="linearFlow" presStyleCnt="0">
        <dgm:presLayoutVars>
          <dgm:resizeHandles val="exact"/>
        </dgm:presLayoutVars>
      </dgm:prSet>
      <dgm:spPr/>
    </dgm:pt>
    <dgm:pt modelId="{E6AF39B2-548E-4B26-8A35-3AC88DAC13A5}" type="pres">
      <dgm:prSet presAssocID="{DDF1AEE8-8CFD-46D9-A6BB-BE35EAFA1E4A}" presName="node" presStyleLbl="node1" presStyleIdx="0" presStyleCnt="5">
        <dgm:presLayoutVars>
          <dgm:bulletEnabled val="1"/>
        </dgm:presLayoutVars>
      </dgm:prSet>
      <dgm:spPr/>
    </dgm:pt>
    <dgm:pt modelId="{3169A55A-1A1C-4C48-B9D6-54F7131F638E}" type="pres">
      <dgm:prSet presAssocID="{FE4FA3DA-3E95-46C6-9662-986C39CA3618}" presName="sibTrans" presStyleLbl="sibTrans2D1" presStyleIdx="0" presStyleCnt="4"/>
      <dgm:spPr/>
    </dgm:pt>
    <dgm:pt modelId="{8A7DEC57-ADCD-4DBC-9249-517B828A7004}" type="pres">
      <dgm:prSet presAssocID="{FE4FA3DA-3E95-46C6-9662-986C39CA3618}" presName="connectorText" presStyleLbl="sibTrans2D1" presStyleIdx="0" presStyleCnt="4"/>
      <dgm:spPr/>
    </dgm:pt>
    <dgm:pt modelId="{55A79130-E432-4F8B-BD5E-493BB420783F}" type="pres">
      <dgm:prSet presAssocID="{8205D614-5D75-4E94-ADF0-0B10BCE92F84}" presName="node" presStyleLbl="node1" presStyleIdx="1" presStyleCnt="5">
        <dgm:presLayoutVars>
          <dgm:bulletEnabled val="1"/>
        </dgm:presLayoutVars>
      </dgm:prSet>
      <dgm:spPr/>
    </dgm:pt>
    <dgm:pt modelId="{CE77EA96-BB64-408B-9486-CCDF078DFE04}" type="pres">
      <dgm:prSet presAssocID="{A7EE7BEF-D9A4-4E7C-9155-551A7DEE0DFD}" presName="sibTrans" presStyleLbl="sibTrans2D1" presStyleIdx="1" presStyleCnt="4"/>
      <dgm:spPr/>
    </dgm:pt>
    <dgm:pt modelId="{9A559045-B476-4028-B02B-BCD66A7E63F7}" type="pres">
      <dgm:prSet presAssocID="{A7EE7BEF-D9A4-4E7C-9155-551A7DEE0DFD}" presName="connectorText" presStyleLbl="sibTrans2D1" presStyleIdx="1" presStyleCnt="4"/>
      <dgm:spPr/>
    </dgm:pt>
    <dgm:pt modelId="{3EC73888-3700-41DF-BD5C-5E9EACEEB53C}" type="pres">
      <dgm:prSet presAssocID="{C26B85B8-7187-4C21-BAA4-8BFCE824922F}" presName="node" presStyleLbl="node1" presStyleIdx="2" presStyleCnt="5">
        <dgm:presLayoutVars>
          <dgm:bulletEnabled val="1"/>
        </dgm:presLayoutVars>
      </dgm:prSet>
      <dgm:spPr/>
    </dgm:pt>
    <dgm:pt modelId="{39D52B5E-9A45-4763-BAC8-DEB3FB313BFF}" type="pres">
      <dgm:prSet presAssocID="{03F4E2C8-613A-4ACC-882C-B1D7BBE130DA}" presName="sibTrans" presStyleLbl="sibTrans2D1" presStyleIdx="2" presStyleCnt="4"/>
      <dgm:spPr/>
    </dgm:pt>
    <dgm:pt modelId="{B41BAFAA-EF40-4AD3-B43F-45049AAE1209}" type="pres">
      <dgm:prSet presAssocID="{03F4E2C8-613A-4ACC-882C-B1D7BBE130DA}" presName="connectorText" presStyleLbl="sibTrans2D1" presStyleIdx="2" presStyleCnt="4"/>
      <dgm:spPr/>
    </dgm:pt>
    <dgm:pt modelId="{78AE6DD5-1EEC-439C-AEF5-09635F5A6FED}" type="pres">
      <dgm:prSet presAssocID="{AA972305-AEEF-4124-B9F0-FB5DA6B45EDC}" presName="node" presStyleLbl="node1" presStyleIdx="3" presStyleCnt="5">
        <dgm:presLayoutVars>
          <dgm:bulletEnabled val="1"/>
        </dgm:presLayoutVars>
      </dgm:prSet>
      <dgm:spPr/>
    </dgm:pt>
    <dgm:pt modelId="{3604DDED-70A1-493E-AEDA-BB1530692C8F}" type="pres">
      <dgm:prSet presAssocID="{54E3D70F-D60C-4C00-B090-47CAEAEDAFF9}" presName="sibTrans" presStyleLbl="sibTrans2D1" presStyleIdx="3" presStyleCnt="4"/>
      <dgm:spPr/>
    </dgm:pt>
    <dgm:pt modelId="{792217BD-F6CB-4A45-9CA7-9EB39B096353}" type="pres">
      <dgm:prSet presAssocID="{54E3D70F-D60C-4C00-B090-47CAEAEDAFF9}" presName="connectorText" presStyleLbl="sibTrans2D1" presStyleIdx="3" presStyleCnt="4"/>
      <dgm:spPr/>
    </dgm:pt>
    <dgm:pt modelId="{583A72E8-4650-47D3-BBC9-5FDA3DD91324}" type="pres">
      <dgm:prSet presAssocID="{0A746D07-F1FB-48C8-AB97-8E3431334420}" presName="node" presStyleLbl="node1" presStyleIdx="4" presStyleCnt="5">
        <dgm:presLayoutVars>
          <dgm:bulletEnabled val="1"/>
        </dgm:presLayoutVars>
      </dgm:prSet>
      <dgm:spPr/>
    </dgm:pt>
  </dgm:ptLst>
  <dgm:cxnLst>
    <dgm:cxn modelId="{EAA23F25-4434-4539-A291-3825F7187C95}" srcId="{9DCBD169-06EE-4A78-86DC-B657FDF26F85}" destId="{8205D614-5D75-4E94-ADF0-0B10BCE92F84}" srcOrd="1" destOrd="0" parTransId="{37C2D252-203C-463C-9CC0-85A65613DAE7}" sibTransId="{A7EE7BEF-D9A4-4E7C-9155-551A7DEE0DFD}"/>
    <dgm:cxn modelId="{6BC39C27-4C0A-4C64-819E-3FF91F5C52C7}" type="presOf" srcId="{DDF1AEE8-8CFD-46D9-A6BB-BE35EAFA1E4A}" destId="{E6AF39B2-548E-4B26-8A35-3AC88DAC13A5}" srcOrd="0" destOrd="0" presId="urn:microsoft.com/office/officeart/2005/8/layout/process2"/>
    <dgm:cxn modelId="{EF4E772A-35FA-40F9-A4B4-1593A09F0673}" type="presOf" srcId="{A7EE7BEF-D9A4-4E7C-9155-551A7DEE0DFD}" destId="{CE77EA96-BB64-408B-9486-CCDF078DFE04}" srcOrd="0" destOrd="0" presId="urn:microsoft.com/office/officeart/2005/8/layout/process2"/>
    <dgm:cxn modelId="{318A1B31-3A25-4975-B21A-02015C65D88F}" srcId="{9DCBD169-06EE-4A78-86DC-B657FDF26F85}" destId="{DDF1AEE8-8CFD-46D9-A6BB-BE35EAFA1E4A}" srcOrd="0" destOrd="0" parTransId="{882CCEDA-2FC9-48F9-A79B-480324284E21}" sibTransId="{FE4FA3DA-3E95-46C6-9662-986C39CA3618}"/>
    <dgm:cxn modelId="{6C636239-8B3D-4DF1-9111-0005B62142F4}" type="presOf" srcId="{9DCBD169-06EE-4A78-86DC-B657FDF26F85}" destId="{FFCD1971-9F75-42AE-A81F-1625584A32AC}" srcOrd="0" destOrd="0" presId="urn:microsoft.com/office/officeart/2005/8/layout/process2"/>
    <dgm:cxn modelId="{E7485646-40F8-4374-B6BE-F7497F537F08}" type="presOf" srcId="{54E3D70F-D60C-4C00-B090-47CAEAEDAFF9}" destId="{3604DDED-70A1-493E-AEDA-BB1530692C8F}" srcOrd="0" destOrd="0" presId="urn:microsoft.com/office/officeart/2005/8/layout/process2"/>
    <dgm:cxn modelId="{9A86FD4D-293D-4562-B86F-2B0B29F060E2}" type="presOf" srcId="{A7EE7BEF-D9A4-4E7C-9155-551A7DEE0DFD}" destId="{9A559045-B476-4028-B02B-BCD66A7E63F7}" srcOrd="1" destOrd="0" presId="urn:microsoft.com/office/officeart/2005/8/layout/process2"/>
    <dgm:cxn modelId="{F2A0C37E-0185-4D5B-B192-3C498570F4A8}" type="presOf" srcId="{03F4E2C8-613A-4ACC-882C-B1D7BBE130DA}" destId="{39D52B5E-9A45-4763-BAC8-DEB3FB313BFF}" srcOrd="0" destOrd="0" presId="urn:microsoft.com/office/officeart/2005/8/layout/process2"/>
    <dgm:cxn modelId="{B15A7686-669D-4069-BFB1-914DC61E9F27}" type="presOf" srcId="{54E3D70F-D60C-4C00-B090-47CAEAEDAFF9}" destId="{792217BD-F6CB-4A45-9CA7-9EB39B096353}" srcOrd="1" destOrd="0" presId="urn:microsoft.com/office/officeart/2005/8/layout/process2"/>
    <dgm:cxn modelId="{BB6CDF93-1BFC-49BE-9219-0B82B5DD64EF}" type="presOf" srcId="{AA972305-AEEF-4124-B9F0-FB5DA6B45EDC}" destId="{78AE6DD5-1EEC-439C-AEF5-09635F5A6FED}" srcOrd="0" destOrd="0" presId="urn:microsoft.com/office/officeart/2005/8/layout/process2"/>
    <dgm:cxn modelId="{F907B7A9-6A05-46E0-A4E7-DC03D87A2EEB}" type="presOf" srcId="{03F4E2C8-613A-4ACC-882C-B1D7BBE130DA}" destId="{B41BAFAA-EF40-4AD3-B43F-45049AAE1209}" srcOrd="1" destOrd="0" presId="urn:microsoft.com/office/officeart/2005/8/layout/process2"/>
    <dgm:cxn modelId="{989D71AD-017F-42FA-97D1-0AE9B0324151}" type="presOf" srcId="{C26B85B8-7187-4C21-BAA4-8BFCE824922F}" destId="{3EC73888-3700-41DF-BD5C-5E9EACEEB53C}" srcOrd="0" destOrd="0" presId="urn:microsoft.com/office/officeart/2005/8/layout/process2"/>
    <dgm:cxn modelId="{D810E2B9-92FB-46B1-A61D-47538A9C8042}" srcId="{9DCBD169-06EE-4A78-86DC-B657FDF26F85}" destId="{0A746D07-F1FB-48C8-AB97-8E3431334420}" srcOrd="4" destOrd="0" parTransId="{EF02121A-EB46-45B0-9A71-76CB42AC5430}" sibTransId="{2099093F-08EC-4E8C-8C48-829326003F51}"/>
    <dgm:cxn modelId="{B88671C0-375E-4510-B7AE-89E9C68EE3D8}" type="presOf" srcId="{0A746D07-F1FB-48C8-AB97-8E3431334420}" destId="{583A72E8-4650-47D3-BBC9-5FDA3DD91324}" srcOrd="0" destOrd="0" presId="urn:microsoft.com/office/officeart/2005/8/layout/process2"/>
    <dgm:cxn modelId="{B7AE7ECE-B3E9-435A-91D5-6A8594423FA6}" srcId="{9DCBD169-06EE-4A78-86DC-B657FDF26F85}" destId="{C26B85B8-7187-4C21-BAA4-8BFCE824922F}" srcOrd="2" destOrd="0" parTransId="{2D2B12EB-2007-494B-AFE0-8FA67E242043}" sibTransId="{03F4E2C8-613A-4ACC-882C-B1D7BBE130DA}"/>
    <dgm:cxn modelId="{4F1EBDE0-0799-43B7-9E51-A9267BC41A6A}" srcId="{9DCBD169-06EE-4A78-86DC-B657FDF26F85}" destId="{AA972305-AEEF-4124-B9F0-FB5DA6B45EDC}" srcOrd="3" destOrd="0" parTransId="{270767D2-5886-49ED-9006-4786ADE1B0B3}" sibTransId="{54E3D70F-D60C-4C00-B090-47CAEAEDAFF9}"/>
    <dgm:cxn modelId="{C7E6ECE1-6C3B-405F-BB02-12435895CAA0}" type="presOf" srcId="{8205D614-5D75-4E94-ADF0-0B10BCE92F84}" destId="{55A79130-E432-4F8B-BD5E-493BB420783F}" srcOrd="0" destOrd="0" presId="urn:microsoft.com/office/officeart/2005/8/layout/process2"/>
    <dgm:cxn modelId="{E9A3CAF7-F423-4C7D-B016-73BDA533C634}" type="presOf" srcId="{FE4FA3DA-3E95-46C6-9662-986C39CA3618}" destId="{3169A55A-1A1C-4C48-B9D6-54F7131F638E}" srcOrd="0" destOrd="0" presId="urn:microsoft.com/office/officeart/2005/8/layout/process2"/>
    <dgm:cxn modelId="{21EC45FA-5DC3-4557-ACFD-FB4FFD782157}" type="presOf" srcId="{FE4FA3DA-3E95-46C6-9662-986C39CA3618}" destId="{8A7DEC57-ADCD-4DBC-9249-517B828A7004}" srcOrd="1" destOrd="0" presId="urn:microsoft.com/office/officeart/2005/8/layout/process2"/>
    <dgm:cxn modelId="{FF880842-F69F-4BF7-8913-05157A915A21}" type="presParOf" srcId="{FFCD1971-9F75-42AE-A81F-1625584A32AC}" destId="{E6AF39B2-548E-4B26-8A35-3AC88DAC13A5}" srcOrd="0" destOrd="0" presId="urn:microsoft.com/office/officeart/2005/8/layout/process2"/>
    <dgm:cxn modelId="{39B00136-09A6-4A95-8A97-9FF8D5A461AB}" type="presParOf" srcId="{FFCD1971-9F75-42AE-A81F-1625584A32AC}" destId="{3169A55A-1A1C-4C48-B9D6-54F7131F638E}" srcOrd="1" destOrd="0" presId="urn:microsoft.com/office/officeart/2005/8/layout/process2"/>
    <dgm:cxn modelId="{699810C4-9134-48B2-9FEA-9A54415B871E}" type="presParOf" srcId="{3169A55A-1A1C-4C48-B9D6-54F7131F638E}" destId="{8A7DEC57-ADCD-4DBC-9249-517B828A7004}" srcOrd="0" destOrd="0" presId="urn:microsoft.com/office/officeart/2005/8/layout/process2"/>
    <dgm:cxn modelId="{69315F29-8B78-4CE8-9D07-8AD2FA417D1B}" type="presParOf" srcId="{FFCD1971-9F75-42AE-A81F-1625584A32AC}" destId="{55A79130-E432-4F8B-BD5E-493BB420783F}" srcOrd="2" destOrd="0" presId="urn:microsoft.com/office/officeart/2005/8/layout/process2"/>
    <dgm:cxn modelId="{327E8E57-B6F5-4396-99DA-27CC4A75EA27}" type="presParOf" srcId="{FFCD1971-9F75-42AE-A81F-1625584A32AC}" destId="{CE77EA96-BB64-408B-9486-CCDF078DFE04}" srcOrd="3" destOrd="0" presId="urn:microsoft.com/office/officeart/2005/8/layout/process2"/>
    <dgm:cxn modelId="{3DC9E1AD-4BB4-4A1B-817E-E61A62319A8A}" type="presParOf" srcId="{CE77EA96-BB64-408B-9486-CCDF078DFE04}" destId="{9A559045-B476-4028-B02B-BCD66A7E63F7}" srcOrd="0" destOrd="0" presId="urn:microsoft.com/office/officeart/2005/8/layout/process2"/>
    <dgm:cxn modelId="{D8AB2A68-BDE0-4641-87AD-EAD1AB704596}" type="presParOf" srcId="{FFCD1971-9F75-42AE-A81F-1625584A32AC}" destId="{3EC73888-3700-41DF-BD5C-5E9EACEEB53C}" srcOrd="4" destOrd="0" presId="urn:microsoft.com/office/officeart/2005/8/layout/process2"/>
    <dgm:cxn modelId="{9CAD3ABB-E543-462F-8716-E2735BA473A4}" type="presParOf" srcId="{FFCD1971-9F75-42AE-A81F-1625584A32AC}" destId="{39D52B5E-9A45-4763-BAC8-DEB3FB313BFF}" srcOrd="5" destOrd="0" presId="urn:microsoft.com/office/officeart/2005/8/layout/process2"/>
    <dgm:cxn modelId="{91DB4D6E-B90F-47DD-B7B1-18E47C8A3CCE}" type="presParOf" srcId="{39D52B5E-9A45-4763-BAC8-DEB3FB313BFF}" destId="{B41BAFAA-EF40-4AD3-B43F-45049AAE1209}" srcOrd="0" destOrd="0" presId="urn:microsoft.com/office/officeart/2005/8/layout/process2"/>
    <dgm:cxn modelId="{41F5B579-9FE7-470E-9726-693BA3591F61}" type="presParOf" srcId="{FFCD1971-9F75-42AE-A81F-1625584A32AC}" destId="{78AE6DD5-1EEC-439C-AEF5-09635F5A6FED}" srcOrd="6" destOrd="0" presId="urn:microsoft.com/office/officeart/2005/8/layout/process2"/>
    <dgm:cxn modelId="{888A624C-F828-4E02-8648-4FAFAF99030C}" type="presParOf" srcId="{FFCD1971-9F75-42AE-A81F-1625584A32AC}" destId="{3604DDED-70A1-493E-AEDA-BB1530692C8F}" srcOrd="7" destOrd="0" presId="urn:microsoft.com/office/officeart/2005/8/layout/process2"/>
    <dgm:cxn modelId="{05CBD217-1C99-43AD-974A-83395B3CF57D}" type="presParOf" srcId="{3604DDED-70A1-493E-AEDA-BB1530692C8F}" destId="{792217BD-F6CB-4A45-9CA7-9EB39B096353}" srcOrd="0" destOrd="0" presId="urn:microsoft.com/office/officeart/2005/8/layout/process2"/>
    <dgm:cxn modelId="{DF9E3550-8F2B-4EDC-9F10-7F00BEDD7139}" type="presParOf" srcId="{FFCD1971-9F75-42AE-A81F-1625584A32AC}" destId="{583A72E8-4650-47D3-BBC9-5FDA3DD91324}" srcOrd="8"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8F0A19-EB64-40F1-8E2F-B49A8BD456EF}"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en-US"/>
        </a:p>
      </dgm:t>
    </dgm:pt>
    <dgm:pt modelId="{9EBAEC4C-1255-4A5F-B3FE-E98ECD6DCCDF}">
      <dgm:prSet custT="1"/>
      <dgm:spPr/>
      <dgm:t>
        <a:bodyPr/>
        <a:lstStyle/>
        <a:p>
          <a:r>
            <a:rPr lang="en-US" sz="1600" b="1" i="0" baseline="0"/>
            <a:t>Applicants:</a:t>
          </a:r>
          <a:endParaRPr lang="en-US" sz="1600" b="1"/>
        </a:p>
      </dgm:t>
    </dgm:pt>
    <dgm:pt modelId="{8F40246F-A201-45D9-84EC-530B5EDABD43}" type="parTrans" cxnId="{1CD1E58E-EE47-4461-A338-22270441049B}">
      <dgm:prSet/>
      <dgm:spPr/>
      <dgm:t>
        <a:bodyPr/>
        <a:lstStyle/>
        <a:p>
          <a:endParaRPr lang="en-US" sz="1600"/>
        </a:p>
      </dgm:t>
    </dgm:pt>
    <dgm:pt modelId="{BA5AD9A2-73BE-4EC0-8868-92B735F66B82}" type="sibTrans" cxnId="{1CD1E58E-EE47-4461-A338-22270441049B}">
      <dgm:prSet/>
      <dgm:spPr/>
      <dgm:t>
        <a:bodyPr/>
        <a:lstStyle/>
        <a:p>
          <a:endParaRPr lang="en-US" sz="1600"/>
        </a:p>
      </dgm:t>
    </dgm:pt>
    <dgm:pt modelId="{D7DADCE4-B576-45D8-B060-6D6A75D52467}">
      <dgm:prSet custT="1"/>
      <dgm:spPr/>
      <dgm:t>
        <a:bodyPr/>
        <a:lstStyle/>
        <a:p>
          <a:r>
            <a:rPr lang="en-US" sz="1600"/>
            <a:t>A State or a group of States;</a:t>
          </a:r>
        </a:p>
      </dgm:t>
    </dgm:pt>
    <dgm:pt modelId="{F86270F4-ACA5-4B9F-A0E2-DA735AEA8E12}" type="parTrans" cxnId="{89C1E66B-704E-4390-A319-0A706CEA7973}">
      <dgm:prSet/>
      <dgm:spPr/>
      <dgm:t>
        <a:bodyPr/>
        <a:lstStyle/>
        <a:p>
          <a:endParaRPr lang="en-US" sz="1600"/>
        </a:p>
      </dgm:t>
    </dgm:pt>
    <dgm:pt modelId="{FE60E8AA-2F4F-4ED8-A4AB-C085CCBE4636}" type="sibTrans" cxnId="{89C1E66B-704E-4390-A319-0A706CEA7973}">
      <dgm:prSet/>
      <dgm:spPr/>
      <dgm:t>
        <a:bodyPr/>
        <a:lstStyle/>
        <a:p>
          <a:endParaRPr lang="en-US" sz="1600"/>
        </a:p>
      </dgm:t>
    </dgm:pt>
    <dgm:pt modelId="{D8BD1939-E003-471E-9D02-4DE26208A7EA}">
      <dgm:prSet custT="1"/>
      <dgm:spPr/>
      <dgm:t>
        <a:bodyPr/>
        <a:lstStyle/>
        <a:p>
          <a:r>
            <a:rPr lang="en-US" sz="1600"/>
            <a:t>Nonprofit organizations;</a:t>
          </a:r>
        </a:p>
      </dgm:t>
    </dgm:pt>
    <dgm:pt modelId="{C99F3025-3446-4D2A-9005-09FDABC7CCFB}" type="parTrans" cxnId="{1A978A7C-1B26-42EA-9B70-6DE94A3BFB95}">
      <dgm:prSet/>
      <dgm:spPr/>
      <dgm:t>
        <a:bodyPr/>
        <a:lstStyle/>
        <a:p>
          <a:endParaRPr lang="en-US" sz="1600"/>
        </a:p>
      </dgm:t>
    </dgm:pt>
    <dgm:pt modelId="{86FA2916-F3F5-403B-823D-1F0B6956316A}" type="sibTrans" cxnId="{1A978A7C-1B26-42EA-9B70-6DE94A3BFB95}">
      <dgm:prSet/>
      <dgm:spPr/>
      <dgm:t>
        <a:bodyPr/>
        <a:lstStyle/>
        <a:p>
          <a:endParaRPr lang="en-US" sz="1600"/>
        </a:p>
      </dgm:t>
    </dgm:pt>
    <dgm:pt modelId="{05B39BCB-CB5E-4973-865D-28CDEF95972B}">
      <dgm:prSet custT="1"/>
      <dgm:spPr/>
      <dgm:t>
        <a:bodyPr/>
        <a:lstStyle/>
        <a:p>
          <a:r>
            <a:rPr lang="en-US" sz="1600"/>
            <a:t>Public Institutions of higher education (IHE); and</a:t>
          </a:r>
        </a:p>
      </dgm:t>
    </dgm:pt>
    <dgm:pt modelId="{7E85CA9A-49FE-4A79-AC5E-0BC59A3F5B1B}" type="parTrans" cxnId="{80D2AF68-D041-41F8-86F5-DE156AC0EC4C}">
      <dgm:prSet/>
      <dgm:spPr/>
      <dgm:t>
        <a:bodyPr/>
        <a:lstStyle/>
        <a:p>
          <a:endParaRPr lang="en-US" sz="1600"/>
        </a:p>
      </dgm:t>
    </dgm:pt>
    <dgm:pt modelId="{CE489E29-93E8-4C6D-86FF-7110F5A96D86}" type="sibTrans" cxnId="{80D2AF68-D041-41F8-86F5-DE156AC0EC4C}">
      <dgm:prSet/>
      <dgm:spPr/>
      <dgm:t>
        <a:bodyPr/>
        <a:lstStyle/>
        <a:p>
          <a:endParaRPr lang="en-US" sz="1600"/>
        </a:p>
      </dgm:t>
    </dgm:pt>
    <dgm:pt modelId="{BA7F0F0C-9AE0-4F20-A390-B45CAEC73779}">
      <dgm:prSet custT="1"/>
      <dgm:spPr/>
      <dgm:t>
        <a:bodyPr/>
        <a:lstStyle/>
        <a:p>
          <a:r>
            <a:rPr lang="en-US" sz="1600"/>
            <a:t>USFWS, to carry out the National Survey of Fishing, Hunting, and Wildlife-Associated Recreation.</a:t>
          </a:r>
        </a:p>
      </dgm:t>
    </dgm:pt>
    <dgm:pt modelId="{1D9E4E84-7428-48B4-9185-4D3F7CA3A1DA}" type="parTrans" cxnId="{AAF2189F-5977-4BE4-A22A-42067BA5D2CA}">
      <dgm:prSet/>
      <dgm:spPr/>
      <dgm:t>
        <a:bodyPr/>
        <a:lstStyle/>
        <a:p>
          <a:endParaRPr lang="en-US" sz="1600"/>
        </a:p>
      </dgm:t>
    </dgm:pt>
    <dgm:pt modelId="{5B6B1AB6-A35A-4A3D-A65C-967FE1DBA910}" type="sibTrans" cxnId="{AAF2189F-5977-4BE4-A22A-42067BA5D2CA}">
      <dgm:prSet/>
      <dgm:spPr/>
      <dgm:t>
        <a:bodyPr/>
        <a:lstStyle/>
        <a:p>
          <a:endParaRPr lang="en-US" sz="1600"/>
        </a:p>
      </dgm:t>
    </dgm:pt>
    <dgm:pt modelId="{7A481110-BDE2-42F0-B453-02BD7F380832}">
      <dgm:prSet custT="1"/>
      <dgm:spPr/>
      <dgm:t>
        <a:bodyPr/>
        <a:lstStyle/>
        <a:p>
          <a:r>
            <a:rPr lang="en-US" sz="1600" b="1"/>
            <a:t>Project Must Benefit:</a:t>
          </a:r>
        </a:p>
      </dgm:t>
    </dgm:pt>
    <dgm:pt modelId="{2C68CBD4-3340-42C6-87DC-9F9A21C29D6F}" type="parTrans" cxnId="{15B9C0D0-4EBE-4ED3-AAEA-B02039AA88E0}">
      <dgm:prSet/>
      <dgm:spPr/>
      <dgm:t>
        <a:bodyPr/>
        <a:lstStyle/>
        <a:p>
          <a:endParaRPr lang="en-US" sz="1600"/>
        </a:p>
      </dgm:t>
    </dgm:pt>
    <dgm:pt modelId="{904AC8B0-420F-4463-BBDE-0AB6C5CC48BF}" type="sibTrans" cxnId="{15B9C0D0-4EBE-4ED3-AAEA-B02039AA88E0}">
      <dgm:prSet/>
      <dgm:spPr/>
      <dgm:t>
        <a:bodyPr/>
        <a:lstStyle/>
        <a:p>
          <a:endParaRPr lang="en-US" sz="1600"/>
        </a:p>
      </dgm:t>
    </dgm:pt>
    <dgm:pt modelId="{2273D8D8-92B5-488A-B3D8-03660974EC1F}">
      <dgm:prSet custT="1"/>
      <dgm:spPr/>
      <dgm:t>
        <a:bodyPr/>
        <a:lstStyle/>
        <a:p>
          <a:r>
            <a:rPr lang="en-US" sz="1600" b="0" i="0" baseline="0"/>
            <a:t>At least 26 States; or</a:t>
          </a:r>
          <a:endParaRPr lang="en-US" sz="1600"/>
        </a:p>
      </dgm:t>
    </dgm:pt>
    <dgm:pt modelId="{589091F3-6C70-4F40-9E9E-B3A9DC514391}" type="parTrans" cxnId="{60744FCD-D5E3-41EC-9BE9-4D9BE4ADC8DD}">
      <dgm:prSet/>
      <dgm:spPr/>
      <dgm:t>
        <a:bodyPr/>
        <a:lstStyle/>
        <a:p>
          <a:endParaRPr lang="en-US" sz="1600"/>
        </a:p>
      </dgm:t>
    </dgm:pt>
    <dgm:pt modelId="{6EECE5EF-C6D5-419F-B71F-92CA445B9411}" type="sibTrans" cxnId="{60744FCD-D5E3-41EC-9BE9-4D9BE4ADC8DD}">
      <dgm:prSet/>
      <dgm:spPr/>
      <dgm:t>
        <a:bodyPr/>
        <a:lstStyle/>
        <a:p>
          <a:endParaRPr lang="en-US" sz="1600"/>
        </a:p>
      </dgm:t>
    </dgm:pt>
    <dgm:pt modelId="{EE349860-A70C-4388-80E7-3DA1679D583C}">
      <dgm:prSet custT="1"/>
      <dgm:spPr/>
      <dgm:t>
        <a:bodyPr/>
        <a:lstStyle/>
        <a:p>
          <a:r>
            <a:rPr lang="en-US" sz="1600" b="0" i="0" baseline="0"/>
            <a:t>A majority (over 50%) of the States in a USFWS Region; or</a:t>
          </a:r>
          <a:endParaRPr lang="en-US" sz="1600"/>
        </a:p>
      </dgm:t>
    </dgm:pt>
    <dgm:pt modelId="{27BE6494-AA30-4F09-AEFE-4C842AB4FE99}" type="parTrans" cxnId="{BBBC5D42-3E7D-428D-8B3D-30FB36A4EF3A}">
      <dgm:prSet/>
      <dgm:spPr/>
      <dgm:t>
        <a:bodyPr/>
        <a:lstStyle/>
        <a:p>
          <a:endParaRPr lang="en-US" sz="1600"/>
        </a:p>
      </dgm:t>
    </dgm:pt>
    <dgm:pt modelId="{1FD93149-4622-4EA1-8C71-3240C6DC27AF}" type="sibTrans" cxnId="{BBBC5D42-3E7D-428D-8B3D-30FB36A4EF3A}">
      <dgm:prSet/>
      <dgm:spPr/>
      <dgm:t>
        <a:bodyPr/>
        <a:lstStyle/>
        <a:p>
          <a:endParaRPr lang="en-US" sz="1600"/>
        </a:p>
      </dgm:t>
    </dgm:pt>
    <dgm:pt modelId="{7245A186-D16E-498D-B380-943E9E10CD10}">
      <dgm:prSet custT="1"/>
      <dgm:spPr/>
      <dgm:t>
        <a:bodyPr/>
        <a:lstStyle/>
        <a:p>
          <a:r>
            <a:rPr lang="en-US" sz="1600" b="0" i="0" baseline="0"/>
            <a:t>A majority of the States in an AFWA Regional Association.</a:t>
          </a:r>
          <a:endParaRPr lang="en-US" sz="1600"/>
        </a:p>
      </dgm:t>
    </dgm:pt>
    <dgm:pt modelId="{EF5EFC70-29D3-4305-BFCF-B6FFF4F8EE4F}" type="parTrans" cxnId="{18D57678-4F05-4FFA-BDA4-256C2AE16DA2}">
      <dgm:prSet/>
      <dgm:spPr/>
      <dgm:t>
        <a:bodyPr/>
        <a:lstStyle/>
        <a:p>
          <a:endParaRPr lang="en-US" sz="1600"/>
        </a:p>
      </dgm:t>
    </dgm:pt>
    <dgm:pt modelId="{85813B64-54E1-4B10-8E5E-BF04CB264A99}" type="sibTrans" cxnId="{18D57678-4F05-4FFA-BDA4-256C2AE16DA2}">
      <dgm:prSet/>
      <dgm:spPr/>
      <dgm:t>
        <a:bodyPr/>
        <a:lstStyle/>
        <a:p>
          <a:endParaRPr lang="en-US" sz="1600"/>
        </a:p>
      </dgm:t>
    </dgm:pt>
    <dgm:pt modelId="{360906D3-52FC-408F-82AA-D5D0FC2DD598}">
      <dgm:prSet custT="1"/>
      <dgm:spPr/>
      <dgm:t>
        <a:bodyPr/>
        <a:lstStyle/>
        <a:p>
          <a:r>
            <a:rPr lang="en-US" sz="1600" b="1"/>
            <a:t>Project must address one of MSCGP Strategic Priorities</a:t>
          </a:r>
        </a:p>
      </dgm:t>
    </dgm:pt>
    <dgm:pt modelId="{AE0DE2A6-D9E2-4630-B360-4F8F070DAF5D}" type="parTrans" cxnId="{05780289-C0BD-46DE-8099-E95450903C52}">
      <dgm:prSet/>
      <dgm:spPr/>
      <dgm:t>
        <a:bodyPr/>
        <a:lstStyle/>
        <a:p>
          <a:endParaRPr lang="en-US" sz="1600"/>
        </a:p>
      </dgm:t>
    </dgm:pt>
    <dgm:pt modelId="{1975F025-65B5-443C-A17C-EA5EDD1A75B0}" type="sibTrans" cxnId="{05780289-C0BD-46DE-8099-E95450903C52}">
      <dgm:prSet/>
      <dgm:spPr/>
      <dgm:t>
        <a:bodyPr/>
        <a:lstStyle/>
        <a:p>
          <a:endParaRPr lang="en-US" sz="1600"/>
        </a:p>
      </dgm:t>
    </dgm:pt>
    <dgm:pt modelId="{93F7CE8B-62D1-4C62-A426-07A31C63623A}">
      <dgm:prSet custT="1"/>
      <dgm:spPr/>
      <dgm:t>
        <a:bodyPr/>
        <a:lstStyle/>
        <a:p>
          <a:r>
            <a:rPr lang="en-US" sz="1600" b="1"/>
            <a:t>Project must be on the Priority List of Projects that AFWA submits to USFWS for review and approval.</a:t>
          </a:r>
        </a:p>
      </dgm:t>
    </dgm:pt>
    <dgm:pt modelId="{707E66BF-5B38-47DF-BB3A-F3EDF6445655}" type="parTrans" cxnId="{48FDD832-5F7F-4CF7-B53F-ED4B552E0606}">
      <dgm:prSet/>
      <dgm:spPr/>
      <dgm:t>
        <a:bodyPr/>
        <a:lstStyle/>
        <a:p>
          <a:endParaRPr lang="en-US" sz="1600"/>
        </a:p>
      </dgm:t>
    </dgm:pt>
    <dgm:pt modelId="{81C6DE38-D8C1-42D9-A379-1741DD8EED23}" type="sibTrans" cxnId="{48FDD832-5F7F-4CF7-B53F-ED4B552E0606}">
      <dgm:prSet/>
      <dgm:spPr/>
      <dgm:t>
        <a:bodyPr/>
        <a:lstStyle/>
        <a:p>
          <a:endParaRPr lang="en-US" sz="1600"/>
        </a:p>
      </dgm:t>
    </dgm:pt>
    <dgm:pt modelId="{599067F3-4326-4DE7-B511-EDABA5C37A4D}">
      <dgm:prSet custT="1"/>
      <dgm:spPr/>
      <dgm:t>
        <a:bodyPr/>
        <a:lstStyle/>
        <a:p>
          <a:r>
            <a:rPr lang="en-US" sz="1600" b="1"/>
            <a:t>Species and Activity Eligibility</a:t>
          </a:r>
        </a:p>
      </dgm:t>
    </dgm:pt>
    <dgm:pt modelId="{92BC554E-A0FA-41FC-BD84-C28DD2CFC9E6}" type="parTrans" cxnId="{65E80FB9-8D39-4C31-BCA9-7B414C606752}">
      <dgm:prSet/>
      <dgm:spPr/>
      <dgm:t>
        <a:bodyPr/>
        <a:lstStyle/>
        <a:p>
          <a:endParaRPr lang="en-US"/>
        </a:p>
      </dgm:t>
    </dgm:pt>
    <dgm:pt modelId="{511E4FBB-BCC5-43EC-B6EA-4239D4AF6ABF}" type="sibTrans" cxnId="{65E80FB9-8D39-4C31-BCA9-7B414C606752}">
      <dgm:prSet/>
      <dgm:spPr/>
      <dgm:t>
        <a:bodyPr/>
        <a:lstStyle/>
        <a:p>
          <a:endParaRPr lang="en-US"/>
        </a:p>
      </dgm:t>
    </dgm:pt>
    <dgm:pt modelId="{EECB8D52-AC8E-4D28-A125-995E116C9F70}" type="pres">
      <dgm:prSet presAssocID="{638F0A19-EB64-40F1-8E2F-B49A8BD456EF}" presName="linear" presStyleCnt="0">
        <dgm:presLayoutVars>
          <dgm:dir/>
          <dgm:animLvl val="lvl"/>
          <dgm:resizeHandles val="exact"/>
        </dgm:presLayoutVars>
      </dgm:prSet>
      <dgm:spPr/>
    </dgm:pt>
    <dgm:pt modelId="{2569F65E-A3CA-4E00-858C-F1BDD85CE765}" type="pres">
      <dgm:prSet presAssocID="{9EBAEC4C-1255-4A5F-B3FE-E98ECD6DCCDF}" presName="parentLin" presStyleCnt="0"/>
      <dgm:spPr/>
    </dgm:pt>
    <dgm:pt modelId="{D7B1FF18-BD7E-4A79-8EDF-7DF66D2EDE5C}" type="pres">
      <dgm:prSet presAssocID="{9EBAEC4C-1255-4A5F-B3FE-E98ECD6DCCDF}" presName="parentLeftMargin" presStyleLbl="node1" presStyleIdx="0" presStyleCnt="5"/>
      <dgm:spPr/>
    </dgm:pt>
    <dgm:pt modelId="{F88B50CF-F712-4C70-BCEF-C213DE3463CC}" type="pres">
      <dgm:prSet presAssocID="{9EBAEC4C-1255-4A5F-B3FE-E98ECD6DCCDF}" presName="parentText" presStyleLbl="node1" presStyleIdx="0" presStyleCnt="5">
        <dgm:presLayoutVars>
          <dgm:chMax val="0"/>
          <dgm:bulletEnabled val="1"/>
        </dgm:presLayoutVars>
      </dgm:prSet>
      <dgm:spPr/>
    </dgm:pt>
    <dgm:pt modelId="{CFBA84C2-8A16-4F92-8DE4-118EC760F772}" type="pres">
      <dgm:prSet presAssocID="{9EBAEC4C-1255-4A5F-B3FE-E98ECD6DCCDF}" presName="negativeSpace" presStyleCnt="0"/>
      <dgm:spPr/>
    </dgm:pt>
    <dgm:pt modelId="{4FFDE556-56AE-4177-BA20-671F065E531E}" type="pres">
      <dgm:prSet presAssocID="{9EBAEC4C-1255-4A5F-B3FE-E98ECD6DCCDF}" presName="childText" presStyleLbl="conFgAcc1" presStyleIdx="0" presStyleCnt="5">
        <dgm:presLayoutVars>
          <dgm:bulletEnabled val="1"/>
        </dgm:presLayoutVars>
      </dgm:prSet>
      <dgm:spPr/>
    </dgm:pt>
    <dgm:pt modelId="{0B8004C4-8108-4ED7-A2A5-268913254576}" type="pres">
      <dgm:prSet presAssocID="{BA5AD9A2-73BE-4EC0-8868-92B735F66B82}" presName="spaceBetweenRectangles" presStyleCnt="0"/>
      <dgm:spPr/>
    </dgm:pt>
    <dgm:pt modelId="{CB2F304E-3C3F-4429-BC64-4C60244255AD}" type="pres">
      <dgm:prSet presAssocID="{7A481110-BDE2-42F0-B453-02BD7F380832}" presName="parentLin" presStyleCnt="0"/>
      <dgm:spPr/>
    </dgm:pt>
    <dgm:pt modelId="{24183504-CC43-4050-948F-04A5D036FE7F}" type="pres">
      <dgm:prSet presAssocID="{7A481110-BDE2-42F0-B453-02BD7F380832}" presName="parentLeftMargin" presStyleLbl="node1" presStyleIdx="0" presStyleCnt="5"/>
      <dgm:spPr/>
    </dgm:pt>
    <dgm:pt modelId="{8B03ACCB-EF59-4096-BEFF-7D6799107FB1}" type="pres">
      <dgm:prSet presAssocID="{7A481110-BDE2-42F0-B453-02BD7F380832}" presName="parentText" presStyleLbl="node1" presStyleIdx="1" presStyleCnt="5">
        <dgm:presLayoutVars>
          <dgm:chMax val="0"/>
          <dgm:bulletEnabled val="1"/>
        </dgm:presLayoutVars>
      </dgm:prSet>
      <dgm:spPr/>
    </dgm:pt>
    <dgm:pt modelId="{A54DB280-604B-447A-9DE5-E7D839EF9010}" type="pres">
      <dgm:prSet presAssocID="{7A481110-BDE2-42F0-B453-02BD7F380832}" presName="negativeSpace" presStyleCnt="0"/>
      <dgm:spPr/>
    </dgm:pt>
    <dgm:pt modelId="{5186FAFA-BD84-4647-BA2F-0A4BECECBFD0}" type="pres">
      <dgm:prSet presAssocID="{7A481110-BDE2-42F0-B453-02BD7F380832}" presName="childText" presStyleLbl="conFgAcc1" presStyleIdx="1" presStyleCnt="5">
        <dgm:presLayoutVars>
          <dgm:bulletEnabled val="1"/>
        </dgm:presLayoutVars>
      </dgm:prSet>
      <dgm:spPr/>
    </dgm:pt>
    <dgm:pt modelId="{3E5C957B-C364-444A-A3F5-15E05059777A}" type="pres">
      <dgm:prSet presAssocID="{904AC8B0-420F-4463-BBDE-0AB6C5CC48BF}" presName="spaceBetweenRectangles" presStyleCnt="0"/>
      <dgm:spPr/>
    </dgm:pt>
    <dgm:pt modelId="{C4060C41-96FB-4E3B-AF0B-C03DCFF025A5}" type="pres">
      <dgm:prSet presAssocID="{360906D3-52FC-408F-82AA-D5D0FC2DD598}" presName="parentLin" presStyleCnt="0"/>
      <dgm:spPr/>
    </dgm:pt>
    <dgm:pt modelId="{A4151146-0561-4DF6-88E4-7DD1F0A1D0ED}" type="pres">
      <dgm:prSet presAssocID="{360906D3-52FC-408F-82AA-D5D0FC2DD598}" presName="parentLeftMargin" presStyleLbl="node1" presStyleIdx="1" presStyleCnt="5"/>
      <dgm:spPr/>
    </dgm:pt>
    <dgm:pt modelId="{A35E068F-0440-435C-A91F-600B0F286DC1}" type="pres">
      <dgm:prSet presAssocID="{360906D3-52FC-408F-82AA-D5D0FC2DD598}" presName="parentText" presStyleLbl="node1" presStyleIdx="2" presStyleCnt="5" custScaleX="136283">
        <dgm:presLayoutVars>
          <dgm:chMax val="0"/>
          <dgm:bulletEnabled val="1"/>
        </dgm:presLayoutVars>
      </dgm:prSet>
      <dgm:spPr/>
    </dgm:pt>
    <dgm:pt modelId="{041A249F-A72B-4DC2-9324-F806EBBA8333}" type="pres">
      <dgm:prSet presAssocID="{360906D3-52FC-408F-82AA-D5D0FC2DD598}" presName="negativeSpace" presStyleCnt="0"/>
      <dgm:spPr/>
    </dgm:pt>
    <dgm:pt modelId="{E4E5CD38-43C9-4D8E-9B3B-9C8F73B2C35E}" type="pres">
      <dgm:prSet presAssocID="{360906D3-52FC-408F-82AA-D5D0FC2DD598}" presName="childText" presStyleLbl="conFgAcc1" presStyleIdx="2" presStyleCnt="5">
        <dgm:presLayoutVars>
          <dgm:bulletEnabled val="1"/>
        </dgm:presLayoutVars>
      </dgm:prSet>
      <dgm:spPr/>
    </dgm:pt>
    <dgm:pt modelId="{D433DF44-AB9A-44B0-865A-A20B999DC6B3}" type="pres">
      <dgm:prSet presAssocID="{1975F025-65B5-443C-A17C-EA5EDD1A75B0}" presName="spaceBetweenRectangles" presStyleCnt="0"/>
      <dgm:spPr/>
    </dgm:pt>
    <dgm:pt modelId="{85F3C8F0-B4FF-4B27-A046-77881FB57B58}" type="pres">
      <dgm:prSet presAssocID="{599067F3-4326-4DE7-B511-EDABA5C37A4D}" presName="parentLin" presStyleCnt="0"/>
      <dgm:spPr/>
    </dgm:pt>
    <dgm:pt modelId="{8434089D-C98B-48B3-93EF-430B58FE4418}" type="pres">
      <dgm:prSet presAssocID="{599067F3-4326-4DE7-B511-EDABA5C37A4D}" presName="parentLeftMargin" presStyleLbl="node1" presStyleIdx="2" presStyleCnt="5"/>
      <dgm:spPr/>
    </dgm:pt>
    <dgm:pt modelId="{0E556F50-FCCD-42ED-B88F-F2B34162996E}" type="pres">
      <dgm:prSet presAssocID="{599067F3-4326-4DE7-B511-EDABA5C37A4D}" presName="parentText" presStyleLbl="node1" presStyleIdx="3" presStyleCnt="5" custScaleX="142857" custLinFactNeighborX="-4085" custLinFactNeighborY="-5336">
        <dgm:presLayoutVars>
          <dgm:chMax val="0"/>
          <dgm:bulletEnabled val="1"/>
        </dgm:presLayoutVars>
      </dgm:prSet>
      <dgm:spPr/>
    </dgm:pt>
    <dgm:pt modelId="{9DF65511-5362-4AE9-961D-9CE0C16ED405}" type="pres">
      <dgm:prSet presAssocID="{599067F3-4326-4DE7-B511-EDABA5C37A4D}" presName="negativeSpace" presStyleCnt="0"/>
      <dgm:spPr/>
    </dgm:pt>
    <dgm:pt modelId="{2894ED53-30ED-45DD-9001-69EE204ABCBC}" type="pres">
      <dgm:prSet presAssocID="{599067F3-4326-4DE7-B511-EDABA5C37A4D}" presName="childText" presStyleLbl="conFgAcc1" presStyleIdx="3" presStyleCnt="5">
        <dgm:presLayoutVars>
          <dgm:bulletEnabled val="1"/>
        </dgm:presLayoutVars>
      </dgm:prSet>
      <dgm:spPr/>
    </dgm:pt>
    <dgm:pt modelId="{491AC516-2AC0-4261-8812-628AC1F07923}" type="pres">
      <dgm:prSet presAssocID="{511E4FBB-BCC5-43EC-B6EA-4239D4AF6ABF}" presName="spaceBetweenRectangles" presStyleCnt="0"/>
      <dgm:spPr/>
    </dgm:pt>
    <dgm:pt modelId="{68349C2F-AE92-499B-A043-3BC7AA7E252F}" type="pres">
      <dgm:prSet presAssocID="{93F7CE8B-62D1-4C62-A426-07A31C63623A}" presName="parentLin" presStyleCnt="0"/>
      <dgm:spPr/>
    </dgm:pt>
    <dgm:pt modelId="{90A6157E-1856-495F-A740-F02F791EA00F}" type="pres">
      <dgm:prSet presAssocID="{93F7CE8B-62D1-4C62-A426-07A31C63623A}" presName="parentLeftMargin" presStyleLbl="node1" presStyleIdx="3" presStyleCnt="5"/>
      <dgm:spPr/>
    </dgm:pt>
    <dgm:pt modelId="{69405B56-B737-4D77-98B3-8A955550CD7D}" type="pres">
      <dgm:prSet presAssocID="{93F7CE8B-62D1-4C62-A426-07A31C63623A}" presName="parentText" presStyleLbl="node1" presStyleIdx="4" presStyleCnt="5" custScaleX="142857" custLinFactNeighborX="3905">
        <dgm:presLayoutVars>
          <dgm:chMax val="0"/>
          <dgm:bulletEnabled val="1"/>
        </dgm:presLayoutVars>
      </dgm:prSet>
      <dgm:spPr/>
    </dgm:pt>
    <dgm:pt modelId="{B16DA2DB-7BCE-46AC-99AB-EB8DA0B78C81}" type="pres">
      <dgm:prSet presAssocID="{93F7CE8B-62D1-4C62-A426-07A31C63623A}" presName="negativeSpace" presStyleCnt="0"/>
      <dgm:spPr/>
    </dgm:pt>
    <dgm:pt modelId="{9C4428FD-67C8-43E4-858D-3DD3313259DF}" type="pres">
      <dgm:prSet presAssocID="{93F7CE8B-62D1-4C62-A426-07A31C63623A}" presName="childText" presStyleLbl="conFgAcc1" presStyleIdx="4" presStyleCnt="5">
        <dgm:presLayoutVars>
          <dgm:bulletEnabled val="1"/>
        </dgm:presLayoutVars>
      </dgm:prSet>
      <dgm:spPr/>
    </dgm:pt>
  </dgm:ptLst>
  <dgm:cxnLst>
    <dgm:cxn modelId="{13AE4119-29EC-4551-8672-6B3264923ABE}" type="presOf" srcId="{D7DADCE4-B576-45D8-B060-6D6A75D52467}" destId="{4FFDE556-56AE-4177-BA20-671F065E531E}" srcOrd="0" destOrd="0" presId="urn:microsoft.com/office/officeart/2005/8/layout/list1"/>
    <dgm:cxn modelId="{9094A22F-B51A-4338-875C-9D90BEAC9936}" type="presOf" srcId="{93F7CE8B-62D1-4C62-A426-07A31C63623A}" destId="{90A6157E-1856-495F-A740-F02F791EA00F}" srcOrd="0" destOrd="0" presId="urn:microsoft.com/office/officeart/2005/8/layout/list1"/>
    <dgm:cxn modelId="{48FDD832-5F7F-4CF7-B53F-ED4B552E0606}" srcId="{638F0A19-EB64-40F1-8E2F-B49A8BD456EF}" destId="{93F7CE8B-62D1-4C62-A426-07A31C63623A}" srcOrd="4" destOrd="0" parTransId="{707E66BF-5B38-47DF-BB3A-F3EDF6445655}" sibTransId="{81C6DE38-D8C1-42D9-A379-1741DD8EED23}"/>
    <dgm:cxn modelId="{1A508E5C-376B-41FE-B7B6-D7BDE2377D8E}" type="presOf" srcId="{599067F3-4326-4DE7-B511-EDABA5C37A4D}" destId="{8434089D-C98B-48B3-93EF-430B58FE4418}" srcOrd="0" destOrd="0" presId="urn:microsoft.com/office/officeart/2005/8/layout/list1"/>
    <dgm:cxn modelId="{BBBC5D42-3E7D-428D-8B3D-30FB36A4EF3A}" srcId="{7A481110-BDE2-42F0-B453-02BD7F380832}" destId="{EE349860-A70C-4388-80E7-3DA1679D583C}" srcOrd="1" destOrd="0" parTransId="{27BE6494-AA30-4F09-AEFE-4C842AB4FE99}" sibTransId="{1FD93149-4622-4EA1-8C71-3240C6DC27AF}"/>
    <dgm:cxn modelId="{80BD6962-AB24-4F3E-942F-A9A343933734}" type="presOf" srcId="{638F0A19-EB64-40F1-8E2F-B49A8BD456EF}" destId="{EECB8D52-AC8E-4D28-A125-995E116C9F70}" srcOrd="0" destOrd="0" presId="urn:microsoft.com/office/officeart/2005/8/layout/list1"/>
    <dgm:cxn modelId="{80D2AF68-D041-41F8-86F5-DE156AC0EC4C}" srcId="{9EBAEC4C-1255-4A5F-B3FE-E98ECD6DCCDF}" destId="{05B39BCB-CB5E-4973-865D-28CDEF95972B}" srcOrd="2" destOrd="0" parTransId="{7E85CA9A-49FE-4A79-AC5E-0BC59A3F5B1B}" sibTransId="{CE489E29-93E8-4C6D-86FF-7110F5A96D86}"/>
    <dgm:cxn modelId="{89C1E66B-704E-4390-A319-0A706CEA7973}" srcId="{9EBAEC4C-1255-4A5F-B3FE-E98ECD6DCCDF}" destId="{D7DADCE4-B576-45D8-B060-6D6A75D52467}" srcOrd="0" destOrd="0" parTransId="{F86270F4-ACA5-4B9F-A0E2-DA735AEA8E12}" sibTransId="{FE60E8AA-2F4F-4ED8-A4AB-C085CCBE4636}"/>
    <dgm:cxn modelId="{9F4A4257-306E-4B0F-BB4D-F99AE11C3506}" type="presOf" srcId="{D8BD1939-E003-471E-9D02-4DE26208A7EA}" destId="{4FFDE556-56AE-4177-BA20-671F065E531E}" srcOrd="0" destOrd="1" presId="urn:microsoft.com/office/officeart/2005/8/layout/list1"/>
    <dgm:cxn modelId="{3F700758-8A9B-443D-AA4A-A41A28F0589D}" type="presOf" srcId="{360906D3-52FC-408F-82AA-D5D0FC2DD598}" destId="{A35E068F-0440-435C-A91F-600B0F286DC1}" srcOrd="1" destOrd="0" presId="urn:microsoft.com/office/officeart/2005/8/layout/list1"/>
    <dgm:cxn modelId="{18D57678-4F05-4FFA-BDA4-256C2AE16DA2}" srcId="{7A481110-BDE2-42F0-B453-02BD7F380832}" destId="{7245A186-D16E-498D-B380-943E9E10CD10}" srcOrd="2" destOrd="0" parTransId="{EF5EFC70-29D3-4305-BFCF-B6FFF4F8EE4F}" sibTransId="{85813B64-54E1-4B10-8E5E-BF04CB264A99}"/>
    <dgm:cxn modelId="{1A978A7C-1B26-42EA-9B70-6DE94A3BFB95}" srcId="{9EBAEC4C-1255-4A5F-B3FE-E98ECD6DCCDF}" destId="{D8BD1939-E003-471E-9D02-4DE26208A7EA}" srcOrd="1" destOrd="0" parTransId="{C99F3025-3446-4D2A-9005-09FDABC7CCFB}" sibTransId="{86FA2916-F3F5-403B-823D-1F0B6956316A}"/>
    <dgm:cxn modelId="{9278CB7C-057D-4BE9-8200-08930F661D66}" type="presOf" srcId="{599067F3-4326-4DE7-B511-EDABA5C37A4D}" destId="{0E556F50-FCCD-42ED-B88F-F2B34162996E}" srcOrd="1" destOrd="0" presId="urn:microsoft.com/office/officeart/2005/8/layout/list1"/>
    <dgm:cxn modelId="{A405B382-D41F-4982-B2BF-4BD90CF9A285}" type="presOf" srcId="{05B39BCB-CB5E-4973-865D-28CDEF95972B}" destId="{4FFDE556-56AE-4177-BA20-671F065E531E}" srcOrd="0" destOrd="2" presId="urn:microsoft.com/office/officeart/2005/8/layout/list1"/>
    <dgm:cxn modelId="{05780289-C0BD-46DE-8099-E95450903C52}" srcId="{638F0A19-EB64-40F1-8E2F-B49A8BD456EF}" destId="{360906D3-52FC-408F-82AA-D5D0FC2DD598}" srcOrd="2" destOrd="0" parTransId="{AE0DE2A6-D9E2-4630-B360-4F8F070DAF5D}" sibTransId="{1975F025-65B5-443C-A17C-EA5EDD1A75B0}"/>
    <dgm:cxn modelId="{1CD1E58E-EE47-4461-A338-22270441049B}" srcId="{638F0A19-EB64-40F1-8E2F-B49A8BD456EF}" destId="{9EBAEC4C-1255-4A5F-B3FE-E98ECD6DCCDF}" srcOrd="0" destOrd="0" parTransId="{8F40246F-A201-45D9-84EC-530B5EDABD43}" sibTransId="{BA5AD9A2-73BE-4EC0-8868-92B735F66B82}"/>
    <dgm:cxn modelId="{BB06C291-C497-4AA0-91BF-4CE2D62FD573}" type="presOf" srcId="{360906D3-52FC-408F-82AA-D5D0FC2DD598}" destId="{A4151146-0561-4DF6-88E4-7DD1F0A1D0ED}" srcOrd="0" destOrd="0" presId="urn:microsoft.com/office/officeart/2005/8/layout/list1"/>
    <dgm:cxn modelId="{3B6E6197-E270-4177-AAED-8369778EBBAF}" type="presOf" srcId="{7245A186-D16E-498D-B380-943E9E10CD10}" destId="{5186FAFA-BD84-4647-BA2F-0A4BECECBFD0}" srcOrd="0" destOrd="2" presId="urn:microsoft.com/office/officeart/2005/8/layout/list1"/>
    <dgm:cxn modelId="{AAF2189F-5977-4BE4-A22A-42067BA5D2CA}" srcId="{9EBAEC4C-1255-4A5F-B3FE-E98ECD6DCCDF}" destId="{BA7F0F0C-9AE0-4F20-A390-B45CAEC73779}" srcOrd="3" destOrd="0" parTransId="{1D9E4E84-7428-48B4-9185-4D3F7CA3A1DA}" sibTransId="{5B6B1AB6-A35A-4A3D-A65C-967FE1DBA910}"/>
    <dgm:cxn modelId="{65E80FB9-8D39-4C31-BCA9-7B414C606752}" srcId="{638F0A19-EB64-40F1-8E2F-B49A8BD456EF}" destId="{599067F3-4326-4DE7-B511-EDABA5C37A4D}" srcOrd="3" destOrd="0" parTransId="{92BC554E-A0FA-41FC-BD84-C28DD2CFC9E6}" sibTransId="{511E4FBB-BCC5-43EC-B6EA-4239D4AF6ABF}"/>
    <dgm:cxn modelId="{F10855C3-F012-4499-A18A-D880358A37DC}" type="presOf" srcId="{7A481110-BDE2-42F0-B453-02BD7F380832}" destId="{8B03ACCB-EF59-4096-BEFF-7D6799107FB1}" srcOrd="1" destOrd="0" presId="urn:microsoft.com/office/officeart/2005/8/layout/list1"/>
    <dgm:cxn modelId="{60744FCD-D5E3-41EC-9BE9-4D9BE4ADC8DD}" srcId="{7A481110-BDE2-42F0-B453-02BD7F380832}" destId="{2273D8D8-92B5-488A-B3D8-03660974EC1F}" srcOrd="0" destOrd="0" parTransId="{589091F3-6C70-4F40-9E9E-B3A9DC514391}" sibTransId="{6EECE5EF-C6D5-419F-B71F-92CA445B9411}"/>
    <dgm:cxn modelId="{A2D594CD-9810-41E8-BEA1-00675EF833E0}" type="presOf" srcId="{93F7CE8B-62D1-4C62-A426-07A31C63623A}" destId="{69405B56-B737-4D77-98B3-8A955550CD7D}" srcOrd="1" destOrd="0" presId="urn:microsoft.com/office/officeart/2005/8/layout/list1"/>
    <dgm:cxn modelId="{4FBFD8CD-6CA0-4552-8880-C6A9098BAA4B}" type="presOf" srcId="{9EBAEC4C-1255-4A5F-B3FE-E98ECD6DCCDF}" destId="{F88B50CF-F712-4C70-BCEF-C213DE3463CC}" srcOrd="1" destOrd="0" presId="urn:microsoft.com/office/officeart/2005/8/layout/list1"/>
    <dgm:cxn modelId="{15B9C0D0-4EBE-4ED3-AAEA-B02039AA88E0}" srcId="{638F0A19-EB64-40F1-8E2F-B49A8BD456EF}" destId="{7A481110-BDE2-42F0-B453-02BD7F380832}" srcOrd="1" destOrd="0" parTransId="{2C68CBD4-3340-42C6-87DC-9F9A21C29D6F}" sibTransId="{904AC8B0-420F-4463-BBDE-0AB6C5CC48BF}"/>
    <dgm:cxn modelId="{BD3AD4D2-E16F-48B4-A588-B8AE4233A739}" type="presOf" srcId="{9EBAEC4C-1255-4A5F-B3FE-E98ECD6DCCDF}" destId="{D7B1FF18-BD7E-4A79-8EDF-7DF66D2EDE5C}" srcOrd="0" destOrd="0" presId="urn:microsoft.com/office/officeart/2005/8/layout/list1"/>
    <dgm:cxn modelId="{498F7CDD-8900-488D-8505-CD8968CDBDA1}" type="presOf" srcId="{7A481110-BDE2-42F0-B453-02BD7F380832}" destId="{24183504-CC43-4050-948F-04A5D036FE7F}" srcOrd="0" destOrd="0" presId="urn:microsoft.com/office/officeart/2005/8/layout/list1"/>
    <dgm:cxn modelId="{540CBBE3-3D25-4BEA-B4F1-F4ED4A4BC7B4}" type="presOf" srcId="{BA7F0F0C-9AE0-4F20-A390-B45CAEC73779}" destId="{4FFDE556-56AE-4177-BA20-671F065E531E}" srcOrd="0" destOrd="3" presId="urn:microsoft.com/office/officeart/2005/8/layout/list1"/>
    <dgm:cxn modelId="{CC9A8EEB-3947-43BD-A29B-89DD12720698}" type="presOf" srcId="{2273D8D8-92B5-488A-B3D8-03660974EC1F}" destId="{5186FAFA-BD84-4647-BA2F-0A4BECECBFD0}" srcOrd="0" destOrd="0" presId="urn:microsoft.com/office/officeart/2005/8/layout/list1"/>
    <dgm:cxn modelId="{D03D33F0-891E-456B-BB51-ADC512AEFF30}" type="presOf" srcId="{EE349860-A70C-4388-80E7-3DA1679D583C}" destId="{5186FAFA-BD84-4647-BA2F-0A4BECECBFD0}" srcOrd="0" destOrd="1" presId="urn:microsoft.com/office/officeart/2005/8/layout/list1"/>
    <dgm:cxn modelId="{4211367F-6E70-4356-821E-AAB9DDDC8F3F}" type="presParOf" srcId="{EECB8D52-AC8E-4D28-A125-995E116C9F70}" destId="{2569F65E-A3CA-4E00-858C-F1BDD85CE765}" srcOrd="0" destOrd="0" presId="urn:microsoft.com/office/officeart/2005/8/layout/list1"/>
    <dgm:cxn modelId="{9382CBCB-4819-4E9D-9021-53B635E86D71}" type="presParOf" srcId="{2569F65E-A3CA-4E00-858C-F1BDD85CE765}" destId="{D7B1FF18-BD7E-4A79-8EDF-7DF66D2EDE5C}" srcOrd="0" destOrd="0" presId="urn:microsoft.com/office/officeart/2005/8/layout/list1"/>
    <dgm:cxn modelId="{7BDD3ECC-059C-4CFC-99EF-87ED4ABDBB4B}" type="presParOf" srcId="{2569F65E-A3CA-4E00-858C-F1BDD85CE765}" destId="{F88B50CF-F712-4C70-BCEF-C213DE3463CC}" srcOrd="1" destOrd="0" presId="urn:microsoft.com/office/officeart/2005/8/layout/list1"/>
    <dgm:cxn modelId="{023373D1-A395-4E8E-B7F7-2CEE14D15809}" type="presParOf" srcId="{EECB8D52-AC8E-4D28-A125-995E116C9F70}" destId="{CFBA84C2-8A16-4F92-8DE4-118EC760F772}" srcOrd="1" destOrd="0" presId="urn:microsoft.com/office/officeart/2005/8/layout/list1"/>
    <dgm:cxn modelId="{56265017-0365-428E-BD55-DBD9E994FD32}" type="presParOf" srcId="{EECB8D52-AC8E-4D28-A125-995E116C9F70}" destId="{4FFDE556-56AE-4177-BA20-671F065E531E}" srcOrd="2" destOrd="0" presId="urn:microsoft.com/office/officeart/2005/8/layout/list1"/>
    <dgm:cxn modelId="{213785E6-BCB6-4647-B47C-15A06AAF6DDF}" type="presParOf" srcId="{EECB8D52-AC8E-4D28-A125-995E116C9F70}" destId="{0B8004C4-8108-4ED7-A2A5-268913254576}" srcOrd="3" destOrd="0" presId="urn:microsoft.com/office/officeart/2005/8/layout/list1"/>
    <dgm:cxn modelId="{F8E3A8AA-97F3-4FF2-93C3-8C36327B5A07}" type="presParOf" srcId="{EECB8D52-AC8E-4D28-A125-995E116C9F70}" destId="{CB2F304E-3C3F-4429-BC64-4C60244255AD}" srcOrd="4" destOrd="0" presId="urn:microsoft.com/office/officeart/2005/8/layout/list1"/>
    <dgm:cxn modelId="{FF2704B9-39A2-491B-891A-0B7F6B0B35F8}" type="presParOf" srcId="{CB2F304E-3C3F-4429-BC64-4C60244255AD}" destId="{24183504-CC43-4050-948F-04A5D036FE7F}" srcOrd="0" destOrd="0" presId="urn:microsoft.com/office/officeart/2005/8/layout/list1"/>
    <dgm:cxn modelId="{27666A7F-30D1-4D17-ABE6-2E85B76340CE}" type="presParOf" srcId="{CB2F304E-3C3F-4429-BC64-4C60244255AD}" destId="{8B03ACCB-EF59-4096-BEFF-7D6799107FB1}" srcOrd="1" destOrd="0" presId="urn:microsoft.com/office/officeart/2005/8/layout/list1"/>
    <dgm:cxn modelId="{1E56C459-F4A3-4B45-99D9-E40A4D745986}" type="presParOf" srcId="{EECB8D52-AC8E-4D28-A125-995E116C9F70}" destId="{A54DB280-604B-447A-9DE5-E7D839EF9010}" srcOrd="5" destOrd="0" presId="urn:microsoft.com/office/officeart/2005/8/layout/list1"/>
    <dgm:cxn modelId="{10A7CFD8-09B3-4199-98EA-F6A9485C4874}" type="presParOf" srcId="{EECB8D52-AC8E-4D28-A125-995E116C9F70}" destId="{5186FAFA-BD84-4647-BA2F-0A4BECECBFD0}" srcOrd="6" destOrd="0" presId="urn:microsoft.com/office/officeart/2005/8/layout/list1"/>
    <dgm:cxn modelId="{8D263B55-E5A3-4878-A0A9-7235D818D1F1}" type="presParOf" srcId="{EECB8D52-AC8E-4D28-A125-995E116C9F70}" destId="{3E5C957B-C364-444A-A3F5-15E05059777A}" srcOrd="7" destOrd="0" presId="urn:microsoft.com/office/officeart/2005/8/layout/list1"/>
    <dgm:cxn modelId="{9786C580-1670-44F2-BAA1-809695692AE5}" type="presParOf" srcId="{EECB8D52-AC8E-4D28-A125-995E116C9F70}" destId="{C4060C41-96FB-4E3B-AF0B-C03DCFF025A5}" srcOrd="8" destOrd="0" presId="urn:microsoft.com/office/officeart/2005/8/layout/list1"/>
    <dgm:cxn modelId="{A39176C6-0ACE-4FDB-BE5A-CE3206E34FA1}" type="presParOf" srcId="{C4060C41-96FB-4E3B-AF0B-C03DCFF025A5}" destId="{A4151146-0561-4DF6-88E4-7DD1F0A1D0ED}" srcOrd="0" destOrd="0" presId="urn:microsoft.com/office/officeart/2005/8/layout/list1"/>
    <dgm:cxn modelId="{4D43975B-4BB1-4C4C-95A2-239DF2EF8831}" type="presParOf" srcId="{C4060C41-96FB-4E3B-AF0B-C03DCFF025A5}" destId="{A35E068F-0440-435C-A91F-600B0F286DC1}" srcOrd="1" destOrd="0" presId="urn:microsoft.com/office/officeart/2005/8/layout/list1"/>
    <dgm:cxn modelId="{211C1A07-1994-4766-BC8E-372DA4988E54}" type="presParOf" srcId="{EECB8D52-AC8E-4D28-A125-995E116C9F70}" destId="{041A249F-A72B-4DC2-9324-F806EBBA8333}" srcOrd="9" destOrd="0" presId="urn:microsoft.com/office/officeart/2005/8/layout/list1"/>
    <dgm:cxn modelId="{8DBC70FC-862A-43B3-BBE4-FF159B17B04D}" type="presParOf" srcId="{EECB8D52-AC8E-4D28-A125-995E116C9F70}" destId="{E4E5CD38-43C9-4D8E-9B3B-9C8F73B2C35E}" srcOrd="10" destOrd="0" presId="urn:microsoft.com/office/officeart/2005/8/layout/list1"/>
    <dgm:cxn modelId="{233D25AE-E33D-478D-9A28-C07A752004C9}" type="presParOf" srcId="{EECB8D52-AC8E-4D28-A125-995E116C9F70}" destId="{D433DF44-AB9A-44B0-865A-A20B999DC6B3}" srcOrd="11" destOrd="0" presId="urn:microsoft.com/office/officeart/2005/8/layout/list1"/>
    <dgm:cxn modelId="{B2C98BF6-CF6F-4174-B152-D5FECF82134F}" type="presParOf" srcId="{EECB8D52-AC8E-4D28-A125-995E116C9F70}" destId="{85F3C8F0-B4FF-4B27-A046-77881FB57B58}" srcOrd="12" destOrd="0" presId="urn:microsoft.com/office/officeart/2005/8/layout/list1"/>
    <dgm:cxn modelId="{886EB118-187B-4E36-8273-E17DA422ADE3}" type="presParOf" srcId="{85F3C8F0-B4FF-4B27-A046-77881FB57B58}" destId="{8434089D-C98B-48B3-93EF-430B58FE4418}" srcOrd="0" destOrd="0" presId="urn:microsoft.com/office/officeart/2005/8/layout/list1"/>
    <dgm:cxn modelId="{E013E005-F3D9-4B1F-BC28-8000749EE4CD}" type="presParOf" srcId="{85F3C8F0-B4FF-4B27-A046-77881FB57B58}" destId="{0E556F50-FCCD-42ED-B88F-F2B34162996E}" srcOrd="1" destOrd="0" presId="urn:microsoft.com/office/officeart/2005/8/layout/list1"/>
    <dgm:cxn modelId="{7ECB8AA8-B6CB-4A87-A339-A15793CB3BA4}" type="presParOf" srcId="{EECB8D52-AC8E-4D28-A125-995E116C9F70}" destId="{9DF65511-5362-4AE9-961D-9CE0C16ED405}" srcOrd="13" destOrd="0" presId="urn:microsoft.com/office/officeart/2005/8/layout/list1"/>
    <dgm:cxn modelId="{92D27EB5-ACBE-4FBC-A176-F6372D7D6253}" type="presParOf" srcId="{EECB8D52-AC8E-4D28-A125-995E116C9F70}" destId="{2894ED53-30ED-45DD-9001-69EE204ABCBC}" srcOrd="14" destOrd="0" presId="urn:microsoft.com/office/officeart/2005/8/layout/list1"/>
    <dgm:cxn modelId="{8CF8D87B-0A82-4DDF-B6CF-26C1999557B4}" type="presParOf" srcId="{EECB8D52-AC8E-4D28-A125-995E116C9F70}" destId="{491AC516-2AC0-4261-8812-628AC1F07923}" srcOrd="15" destOrd="0" presId="urn:microsoft.com/office/officeart/2005/8/layout/list1"/>
    <dgm:cxn modelId="{3D016C60-249E-4145-A910-D5A1CA2884DD}" type="presParOf" srcId="{EECB8D52-AC8E-4D28-A125-995E116C9F70}" destId="{68349C2F-AE92-499B-A043-3BC7AA7E252F}" srcOrd="16" destOrd="0" presId="urn:microsoft.com/office/officeart/2005/8/layout/list1"/>
    <dgm:cxn modelId="{7E648F54-D17A-45E1-BF91-8526343A4873}" type="presParOf" srcId="{68349C2F-AE92-499B-A043-3BC7AA7E252F}" destId="{90A6157E-1856-495F-A740-F02F791EA00F}" srcOrd="0" destOrd="0" presId="urn:microsoft.com/office/officeart/2005/8/layout/list1"/>
    <dgm:cxn modelId="{86147760-0D8A-4163-B71D-48D3620D89A1}" type="presParOf" srcId="{68349C2F-AE92-499B-A043-3BC7AA7E252F}" destId="{69405B56-B737-4D77-98B3-8A955550CD7D}" srcOrd="1" destOrd="0" presId="urn:microsoft.com/office/officeart/2005/8/layout/list1"/>
    <dgm:cxn modelId="{E938247F-BE06-4791-9ACF-4243CB7E9246}" type="presParOf" srcId="{EECB8D52-AC8E-4D28-A125-995E116C9F70}" destId="{B16DA2DB-7BCE-46AC-99AB-EB8DA0B78C81}" srcOrd="17" destOrd="0" presId="urn:microsoft.com/office/officeart/2005/8/layout/list1"/>
    <dgm:cxn modelId="{156DC22A-B09B-43F0-8EF7-3D2992129AF7}" type="presParOf" srcId="{EECB8D52-AC8E-4D28-A125-995E116C9F70}" destId="{9C4428FD-67C8-43E4-858D-3DD3313259DF}"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349800-F3DD-4BBB-AFE7-6016370DEE0A}" type="doc">
      <dgm:prSet loTypeId="urn:microsoft.com/office/officeart/2005/8/layout/arrow5" loCatId="relationship" qsTypeId="urn:microsoft.com/office/officeart/2005/8/quickstyle/simple1" qsCatId="simple" csTypeId="urn:microsoft.com/office/officeart/2005/8/colors/colorful2" csCatId="colorful" phldr="1"/>
      <dgm:spPr/>
      <dgm:t>
        <a:bodyPr/>
        <a:lstStyle/>
        <a:p>
          <a:endParaRPr lang="en-US"/>
        </a:p>
      </dgm:t>
    </dgm:pt>
    <dgm:pt modelId="{85792100-0151-48F2-A947-08CAA126F259}">
      <dgm:prSet/>
      <dgm:spPr/>
      <dgm:t>
        <a:bodyPr/>
        <a:lstStyle/>
        <a:p>
          <a:r>
            <a:rPr lang="en-US"/>
            <a:t>Conservation &amp; Science</a:t>
          </a:r>
        </a:p>
      </dgm:t>
    </dgm:pt>
    <dgm:pt modelId="{E397E0E9-142A-4E79-AD0F-5F8873D68D3F}" type="parTrans" cxnId="{2627916A-C353-4C5B-AE55-34B80BCD0479}">
      <dgm:prSet/>
      <dgm:spPr/>
      <dgm:t>
        <a:bodyPr/>
        <a:lstStyle/>
        <a:p>
          <a:endParaRPr lang="en-US" sz="1400"/>
        </a:p>
      </dgm:t>
    </dgm:pt>
    <dgm:pt modelId="{204444CB-88F5-4443-88B7-13BFAB18C678}" type="sibTrans" cxnId="{2627916A-C353-4C5B-AE55-34B80BCD0479}">
      <dgm:prSet/>
      <dgm:spPr/>
      <dgm:t>
        <a:bodyPr/>
        <a:lstStyle/>
        <a:p>
          <a:endParaRPr lang="en-US"/>
        </a:p>
      </dgm:t>
    </dgm:pt>
    <dgm:pt modelId="{2E42816B-605F-4059-A503-5655B9849DEF}">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t>Expanding Relevancy &amp; Engagement</a:t>
          </a:r>
        </a:p>
        <a:p>
          <a:pPr marL="0" lvl="0" defTabSz="400050">
            <a:lnSpc>
              <a:spcPct val="90000"/>
            </a:lnSpc>
            <a:spcBef>
              <a:spcPct val="0"/>
            </a:spcBef>
            <a:spcAft>
              <a:spcPct val="35000"/>
            </a:spcAft>
            <a:buNone/>
          </a:pPr>
          <a:endParaRPr lang="en-US"/>
        </a:p>
      </dgm:t>
    </dgm:pt>
    <dgm:pt modelId="{65FAA7C0-FFD4-4751-9D53-2496FD4D4C78}" type="parTrans" cxnId="{3712982A-AAC3-410C-A683-95B01E7A1BBE}">
      <dgm:prSet/>
      <dgm:spPr/>
      <dgm:t>
        <a:bodyPr/>
        <a:lstStyle/>
        <a:p>
          <a:endParaRPr lang="en-US" sz="1400"/>
        </a:p>
      </dgm:t>
    </dgm:pt>
    <dgm:pt modelId="{C3D78CC6-125D-4B55-8CE0-713B97AE4F9C}" type="sibTrans" cxnId="{3712982A-AAC3-410C-A683-95B01E7A1BBE}">
      <dgm:prSet/>
      <dgm:spPr/>
      <dgm:t>
        <a:bodyPr/>
        <a:lstStyle/>
        <a:p>
          <a:endParaRPr lang="en-US"/>
        </a:p>
      </dgm:t>
    </dgm:pt>
    <dgm:pt modelId="{999E4C21-7FDF-4AE1-B860-56510F86CBE2}">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t>Recruitment, Retention, Reactivation (R3)</a:t>
          </a:r>
        </a:p>
        <a:p>
          <a:endParaRPr lang="en-US"/>
        </a:p>
      </dgm:t>
    </dgm:pt>
    <dgm:pt modelId="{B612B304-18CE-4E85-ABBA-390957AF4F45}" type="parTrans" cxnId="{29089653-B3A6-4CDC-BC26-6B8967CDA89E}">
      <dgm:prSet/>
      <dgm:spPr/>
      <dgm:t>
        <a:bodyPr/>
        <a:lstStyle/>
        <a:p>
          <a:endParaRPr lang="en-US" sz="1400"/>
        </a:p>
      </dgm:t>
    </dgm:pt>
    <dgm:pt modelId="{8BDAA0DF-2B1A-49FD-8EE3-0EA7D01E792C}" type="sibTrans" cxnId="{29089653-B3A6-4CDC-BC26-6B8967CDA89E}">
      <dgm:prSet/>
      <dgm:spPr/>
      <dgm:t>
        <a:bodyPr/>
        <a:lstStyle/>
        <a:p>
          <a:endParaRPr lang="en-US"/>
        </a:p>
      </dgm:t>
    </dgm:pt>
    <dgm:pt modelId="{9BD7805B-45B8-4667-A96B-B8200EA3A5EE}">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t>AFWA Priorities Identified in AFWA Funding Principles (submitted by ExCom)</a:t>
          </a:r>
        </a:p>
      </dgm:t>
    </dgm:pt>
    <dgm:pt modelId="{77245015-A7C3-49E8-9865-B4EEEB1EB066}" type="parTrans" cxnId="{FD4E3DF0-BAF4-4A56-BFA1-B78A2C148A52}">
      <dgm:prSet/>
      <dgm:spPr/>
      <dgm:t>
        <a:bodyPr/>
        <a:lstStyle/>
        <a:p>
          <a:endParaRPr lang="en-US" sz="1400"/>
        </a:p>
      </dgm:t>
    </dgm:pt>
    <dgm:pt modelId="{5723C6A4-609D-4664-A7F4-E052E39E25D7}" type="sibTrans" cxnId="{FD4E3DF0-BAF4-4A56-BFA1-B78A2C148A52}">
      <dgm:prSet/>
      <dgm:spPr/>
      <dgm:t>
        <a:bodyPr/>
        <a:lstStyle/>
        <a:p>
          <a:endParaRPr lang="en-US"/>
        </a:p>
      </dgm:t>
    </dgm:pt>
    <dgm:pt modelId="{9DD45CF6-E6E0-4E51-92FB-63FB52BFA862}">
      <dgm:prSet/>
      <dgm:spPr/>
      <dgm:t>
        <a:bodyPr/>
        <a:lstStyle/>
        <a:p>
          <a:r>
            <a:rPr lang="en-US"/>
            <a:t>Capacity Building, Conservation Education, and Coordination of Conservation Policies</a:t>
          </a:r>
        </a:p>
      </dgm:t>
    </dgm:pt>
    <dgm:pt modelId="{C87BAD3E-3440-4F5F-A4DE-AA16DC54539D}" type="sibTrans" cxnId="{7AADF344-3450-4D01-9699-C9AE0C6C08FE}">
      <dgm:prSet/>
      <dgm:spPr/>
      <dgm:t>
        <a:bodyPr/>
        <a:lstStyle/>
        <a:p>
          <a:endParaRPr lang="en-US"/>
        </a:p>
      </dgm:t>
    </dgm:pt>
    <dgm:pt modelId="{AF4C3C78-2E5A-49AF-BF76-B5D9683979D6}" type="parTrans" cxnId="{7AADF344-3450-4D01-9699-C9AE0C6C08FE}">
      <dgm:prSet/>
      <dgm:spPr/>
      <dgm:t>
        <a:bodyPr/>
        <a:lstStyle/>
        <a:p>
          <a:endParaRPr lang="en-US" sz="1400"/>
        </a:p>
      </dgm:t>
    </dgm:pt>
    <dgm:pt modelId="{95EBA491-B624-46EA-BAD9-C8D01A0F832A}" type="pres">
      <dgm:prSet presAssocID="{89349800-F3DD-4BBB-AFE7-6016370DEE0A}" presName="diagram" presStyleCnt="0">
        <dgm:presLayoutVars>
          <dgm:dir/>
          <dgm:resizeHandles val="exact"/>
        </dgm:presLayoutVars>
      </dgm:prSet>
      <dgm:spPr/>
    </dgm:pt>
    <dgm:pt modelId="{6F85B282-416E-47C6-8140-84608917775A}" type="pres">
      <dgm:prSet presAssocID="{85792100-0151-48F2-A947-08CAA126F259}" presName="arrow" presStyleLbl="node1" presStyleIdx="0" presStyleCnt="5">
        <dgm:presLayoutVars>
          <dgm:bulletEnabled val="1"/>
        </dgm:presLayoutVars>
      </dgm:prSet>
      <dgm:spPr/>
    </dgm:pt>
    <dgm:pt modelId="{434BAFD6-BB36-49EF-9B39-1F4DBD0CDD2B}" type="pres">
      <dgm:prSet presAssocID="{9DD45CF6-E6E0-4E51-92FB-63FB52BFA862}" presName="arrow" presStyleLbl="node1" presStyleIdx="1" presStyleCnt="5">
        <dgm:presLayoutVars>
          <dgm:bulletEnabled val="1"/>
        </dgm:presLayoutVars>
      </dgm:prSet>
      <dgm:spPr/>
    </dgm:pt>
    <dgm:pt modelId="{8AF1ABF3-5D01-4D94-9397-ABEBD784DB1E}" type="pres">
      <dgm:prSet presAssocID="{2E42816B-605F-4059-A503-5655B9849DEF}" presName="arrow" presStyleLbl="node1" presStyleIdx="2" presStyleCnt="5">
        <dgm:presLayoutVars>
          <dgm:bulletEnabled val="1"/>
        </dgm:presLayoutVars>
      </dgm:prSet>
      <dgm:spPr/>
    </dgm:pt>
    <dgm:pt modelId="{A24C2210-F52D-4927-9084-ABB8F964158E}" type="pres">
      <dgm:prSet presAssocID="{999E4C21-7FDF-4AE1-B860-56510F86CBE2}" presName="arrow" presStyleLbl="node1" presStyleIdx="3" presStyleCnt="5">
        <dgm:presLayoutVars>
          <dgm:bulletEnabled val="1"/>
        </dgm:presLayoutVars>
      </dgm:prSet>
      <dgm:spPr/>
    </dgm:pt>
    <dgm:pt modelId="{CDEEAC7D-6258-43F0-83D6-CC47127152EF}" type="pres">
      <dgm:prSet presAssocID="{9BD7805B-45B8-4667-A96B-B8200EA3A5EE}" presName="arrow" presStyleLbl="node1" presStyleIdx="4" presStyleCnt="5">
        <dgm:presLayoutVars>
          <dgm:bulletEnabled val="1"/>
        </dgm:presLayoutVars>
      </dgm:prSet>
      <dgm:spPr/>
    </dgm:pt>
  </dgm:ptLst>
  <dgm:cxnLst>
    <dgm:cxn modelId="{B3D02E0F-7762-425D-B4E5-B86C127D9182}" type="presOf" srcId="{999E4C21-7FDF-4AE1-B860-56510F86CBE2}" destId="{A24C2210-F52D-4927-9084-ABB8F964158E}" srcOrd="0" destOrd="0" presId="urn:microsoft.com/office/officeart/2005/8/layout/arrow5"/>
    <dgm:cxn modelId="{31BF1C13-8F2A-44F2-9C1B-84DDD3EDC7DF}" type="presOf" srcId="{89349800-F3DD-4BBB-AFE7-6016370DEE0A}" destId="{95EBA491-B624-46EA-BAD9-C8D01A0F832A}" srcOrd="0" destOrd="0" presId="urn:microsoft.com/office/officeart/2005/8/layout/arrow5"/>
    <dgm:cxn modelId="{3712982A-AAC3-410C-A683-95B01E7A1BBE}" srcId="{89349800-F3DD-4BBB-AFE7-6016370DEE0A}" destId="{2E42816B-605F-4059-A503-5655B9849DEF}" srcOrd="2" destOrd="0" parTransId="{65FAA7C0-FFD4-4751-9D53-2496FD4D4C78}" sibTransId="{C3D78CC6-125D-4B55-8CE0-713B97AE4F9C}"/>
    <dgm:cxn modelId="{7AADF344-3450-4D01-9699-C9AE0C6C08FE}" srcId="{89349800-F3DD-4BBB-AFE7-6016370DEE0A}" destId="{9DD45CF6-E6E0-4E51-92FB-63FB52BFA862}" srcOrd="1" destOrd="0" parTransId="{AF4C3C78-2E5A-49AF-BF76-B5D9683979D6}" sibTransId="{C87BAD3E-3440-4F5F-A4DE-AA16DC54539D}"/>
    <dgm:cxn modelId="{2627916A-C353-4C5B-AE55-34B80BCD0479}" srcId="{89349800-F3DD-4BBB-AFE7-6016370DEE0A}" destId="{85792100-0151-48F2-A947-08CAA126F259}" srcOrd="0" destOrd="0" parTransId="{E397E0E9-142A-4E79-AD0F-5F8873D68D3F}" sibTransId="{204444CB-88F5-4443-88B7-13BFAB18C678}"/>
    <dgm:cxn modelId="{950A1973-77CF-421D-A01D-33A36F866884}" type="presOf" srcId="{9BD7805B-45B8-4667-A96B-B8200EA3A5EE}" destId="{CDEEAC7D-6258-43F0-83D6-CC47127152EF}" srcOrd="0" destOrd="0" presId="urn:microsoft.com/office/officeart/2005/8/layout/arrow5"/>
    <dgm:cxn modelId="{29089653-B3A6-4CDC-BC26-6B8967CDA89E}" srcId="{89349800-F3DD-4BBB-AFE7-6016370DEE0A}" destId="{999E4C21-7FDF-4AE1-B860-56510F86CBE2}" srcOrd="3" destOrd="0" parTransId="{B612B304-18CE-4E85-ABBA-390957AF4F45}" sibTransId="{8BDAA0DF-2B1A-49FD-8EE3-0EA7D01E792C}"/>
    <dgm:cxn modelId="{E5861E99-889F-4E1D-9871-6A2AE21291D0}" type="presOf" srcId="{85792100-0151-48F2-A947-08CAA126F259}" destId="{6F85B282-416E-47C6-8140-84608917775A}" srcOrd="0" destOrd="0" presId="urn:microsoft.com/office/officeart/2005/8/layout/arrow5"/>
    <dgm:cxn modelId="{F325FAD1-5DB5-473B-A028-0C57A88BB96B}" type="presOf" srcId="{9DD45CF6-E6E0-4E51-92FB-63FB52BFA862}" destId="{434BAFD6-BB36-49EF-9B39-1F4DBD0CDD2B}" srcOrd="0" destOrd="0" presId="urn:microsoft.com/office/officeart/2005/8/layout/arrow5"/>
    <dgm:cxn modelId="{252799EF-8F95-45DD-A606-E12586FD6906}" type="presOf" srcId="{2E42816B-605F-4059-A503-5655B9849DEF}" destId="{8AF1ABF3-5D01-4D94-9397-ABEBD784DB1E}" srcOrd="0" destOrd="0" presId="urn:microsoft.com/office/officeart/2005/8/layout/arrow5"/>
    <dgm:cxn modelId="{FD4E3DF0-BAF4-4A56-BFA1-B78A2C148A52}" srcId="{89349800-F3DD-4BBB-AFE7-6016370DEE0A}" destId="{9BD7805B-45B8-4667-A96B-B8200EA3A5EE}" srcOrd="4" destOrd="0" parTransId="{77245015-A7C3-49E8-9865-B4EEEB1EB066}" sibTransId="{5723C6A4-609D-4664-A7F4-E052E39E25D7}"/>
    <dgm:cxn modelId="{8FE9C549-65F6-426B-9910-4E92C445BC19}" type="presParOf" srcId="{95EBA491-B624-46EA-BAD9-C8D01A0F832A}" destId="{6F85B282-416E-47C6-8140-84608917775A}" srcOrd="0" destOrd="0" presId="urn:microsoft.com/office/officeart/2005/8/layout/arrow5"/>
    <dgm:cxn modelId="{C73E3A4A-D0AC-4A9C-A2EF-BC98128F6666}" type="presParOf" srcId="{95EBA491-B624-46EA-BAD9-C8D01A0F832A}" destId="{434BAFD6-BB36-49EF-9B39-1F4DBD0CDD2B}" srcOrd="1" destOrd="0" presId="urn:microsoft.com/office/officeart/2005/8/layout/arrow5"/>
    <dgm:cxn modelId="{2F1A13BE-8D6B-4743-833E-D3F651F026A2}" type="presParOf" srcId="{95EBA491-B624-46EA-BAD9-C8D01A0F832A}" destId="{8AF1ABF3-5D01-4D94-9397-ABEBD784DB1E}" srcOrd="2" destOrd="0" presId="urn:microsoft.com/office/officeart/2005/8/layout/arrow5"/>
    <dgm:cxn modelId="{00F5CCCD-73D1-4B5C-BA51-EC7BF1F7773C}" type="presParOf" srcId="{95EBA491-B624-46EA-BAD9-C8D01A0F832A}" destId="{A24C2210-F52D-4927-9084-ABB8F964158E}" srcOrd="3" destOrd="0" presId="urn:microsoft.com/office/officeart/2005/8/layout/arrow5"/>
    <dgm:cxn modelId="{BD5AC7BA-3B1D-4B5B-9B2C-6500D74F53EE}" type="presParOf" srcId="{95EBA491-B624-46EA-BAD9-C8D01A0F832A}" destId="{CDEEAC7D-6258-43F0-83D6-CC47127152EF}" srcOrd="4"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6A0C28-164C-4461-A09B-B59B363E7B78}"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B3869C90-1E9A-49F7-804D-1CA66235EA32}">
      <dgm:prSet custT="1"/>
      <dgm:spPr/>
      <dgm:t>
        <a:bodyPr/>
        <a:lstStyle/>
        <a:p>
          <a:r>
            <a:rPr lang="en-US" sz="2200"/>
            <a:t>Part I: Grant Proposal – Via AFWA Portal by </a:t>
          </a:r>
          <a:r>
            <a:rPr lang="en-US" sz="2200" b="1" u="sng"/>
            <a:t>06/07/2024</a:t>
          </a:r>
          <a:endParaRPr lang="en-US" sz="2200"/>
        </a:p>
      </dgm:t>
    </dgm:pt>
    <dgm:pt modelId="{6472916B-E8C3-4BFE-BEB8-B961C5F7FFA3}" type="parTrans" cxnId="{A83E2D3E-37CE-400A-9C6A-15BD048AE1D5}">
      <dgm:prSet/>
      <dgm:spPr/>
      <dgm:t>
        <a:bodyPr/>
        <a:lstStyle/>
        <a:p>
          <a:endParaRPr lang="en-US" sz="2200"/>
        </a:p>
      </dgm:t>
    </dgm:pt>
    <dgm:pt modelId="{6D93AB8A-32FD-4222-9BE9-634D3FEA74C9}" type="sibTrans" cxnId="{A83E2D3E-37CE-400A-9C6A-15BD048AE1D5}">
      <dgm:prSet/>
      <dgm:spPr/>
      <dgm:t>
        <a:bodyPr/>
        <a:lstStyle/>
        <a:p>
          <a:endParaRPr lang="en-US" sz="2200"/>
        </a:p>
      </dgm:t>
    </dgm:pt>
    <dgm:pt modelId="{5C685316-5B9A-4BF9-9E6A-B7908AF9B58E}">
      <dgm:prSet custT="1"/>
      <dgm:spPr/>
      <dgm:t>
        <a:bodyPr/>
        <a:lstStyle/>
        <a:p>
          <a:r>
            <a:rPr lang="en-US" sz="2200"/>
            <a:t>Project Narrative</a:t>
          </a:r>
        </a:p>
      </dgm:t>
    </dgm:pt>
    <dgm:pt modelId="{126B335E-FED0-4B69-B815-BE22255A19C3}" type="parTrans" cxnId="{9853B0FB-0489-40F3-9D65-D57B1D69D3A1}">
      <dgm:prSet/>
      <dgm:spPr/>
      <dgm:t>
        <a:bodyPr/>
        <a:lstStyle/>
        <a:p>
          <a:endParaRPr lang="en-US" sz="2200"/>
        </a:p>
      </dgm:t>
    </dgm:pt>
    <dgm:pt modelId="{6301CB86-7640-4A71-866C-6EA0E4AA79A7}" type="sibTrans" cxnId="{9853B0FB-0489-40F3-9D65-D57B1D69D3A1}">
      <dgm:prSet/>
      <dgm:spPr/>
      <dgm:t>
        <a:bodyPr/>
        <a:lstStyle/>
        <a:p>
          <a:endParaRPr lang="en-US" sz="2200"/>
        </a:p>
      </dgm:t>
    </dgm:pt>
    <dgm:pt modelId="{677EE4B8-AC9A-487E-B24E-C8BC4A90C3DF}">
      <dgm:prSet custT="1"/>
      <dgm:spPr/>
      <dgm:t>
        <a:bodyPr/>
        <a:lstStyle/>
        <a:p>
          <a:r>
            <a:rPr lang="en-US" sz="2200"/>
            <a:t>Key Personnel Qualifications (Limit – one paragraph per individual)</a:t>
          </a:r>
        </a:p>
      </dgm:t>
    </dgm:pt>
    <dgm:pt modelId="{406D31DA-72C1-4360-B110-74D2020AEB4E}" type="parTrans" cxnId="{31673FB8-6612-4C00-990E-F5DC22008642}">
      <dgm:prSet/>
      <dgm:spPr/>
      <dgm:t>
        <a:bodyPr/>
        <a:lstStyle/>
        <a:p>
          <a:endParaRPr lang="en-US" sz="2200"/>
        </a:p>
      </dgm:t>
    </dgm:pt>
    <dgm:pt modelId="{0FA80951-1F2F-4CAC-A408-E3DB7AE20781}" type="sibTrans" cxnId="{31673FB8-6612-4C00-990E-F5DC22008642}">
      <dgm:prSet/>
      <dgm:spPr/>
      <dgm:t>
        <a:bodyPr/>
        <a:lstStyle/>
        <a:p>
          <a:endParaRPr lang="en-US" sz="2200"/>
        </a:p>
      </dgm:t>
    </dgm:pt>
    <dgm:pt modelId="{C97AE46E-095E-4212-BF03-F16CD1F5F861}">
      <dgm:prSet custT="1"/>
      <dgm:spPr/>
      <dgm:t>
        <a:bodyPr/>
        <a:lstStyle/>
        <a:p>
          <a:r>
            <a:rPr lang="en-US" sz="2200"/>
            <a:t>Part II: Required Federal Forms – Via AFWA Portal and GrantSolutions by mid-September 2024</a:t>
          </a:r>
          <a:endParaRPr lang="en-US" sz="2200">
            <a:solidFill>
              <a:srgbClr val="FFFF00"/>
            </a:solidFill>
          </a:endParaRPr>
        </a:p>
      </dgm:t>
    </dgm:pt>
    <dgm:pt modelId="{5B0DCFCE-4E0E-4EF9-84BA-6C4AFDE84C94}" type="parTrans" cxnId="{AB7D23A0-1CC7-4ADE-BCEB-88637C0A29BC}">
      <dgm:prSet/>
      <dgm:spPr/>
      <dgm:t>
        <a:bodyPr/>
        <a:lstStyle/>
        <a:p>
          <a:endParaRPr lang="en-US" sz="2200"/>
        </a:p>
      </dgm:t>
    </dgm:pt>
    <dgm:pt modelId="{22740CD1-BEB4-448D-9A72-6B9683C417BA}" type="sibTrans" cxnId="{AB7D23A0-1CC7-4ADE-BCEB-88637C0A29BC}">
      <dgm:prSet/>
      <dgm:spPr/>
      <dgm:t>
        <a:bodyPr/>
        <a:lstStyle/>
        <a:p>
          <a:endParaRPr lang="en-US" sz="2200"/>
        </a:p>
      </dgm:t>
    </dgm:pt>
    <dgm:pt modelId="{BB1F3D49-6C8C-4CA6-B44F-C781956EF49E}">
      <dgm:prSet custT="1"/>
      <dgm:spPr/>
      <dgm:t>
        <a:bodyPr/>
        <a:lstStyle/>
        <a:p>
          <a:r>
            <a:rPr lang="en-US" sz="2200"/>
            <a:t>Project Abstract</a:t>
          </a:r>
        </a:p>
      </dgm:t>
    </dgm:pt>
    <dgm:pt modelId="{D0766B17-8086-4AF8-9B65-BF2EA82977A1}" type="parTrans" cxnId="{481BC5C7-3D3C-4638-8085-009041AA5C66}">
      <dgm:prSet/>
      <dgm:spPr/>
      <dgm:t>
        <a:bodyPr/>
        <a:lstStyle/>
        <a:p>
          <a:endParaRPr lang="en-US" sz="2200"/>
        </a:p>
      </dgm:t>
    </dgm:pt>
    <dgm:pt modelId="{124715C9-BE81-470F-B00A-26965E9D739F}" type="sibTrans" cxnId="{481BC5C7-3D3C-4638-8085-009041AA5C66}">
      <dgm:prSet/>
      <dgm:spPr/>
      <dgm:t>
        <a:bodyPr/>
        <a:lstStyle/>
        <a:p>
          <a:endParaRPr lang="en-US" sz="2200"/>
        </a:p>
      </dgm:t>
    </dgm:pt>
    <dgm:pt modelId="{5873A91C-98AA-4099-BB33-8505578B9DC0}">
      <dgm:prSet custT="1"/>
      <dgm:spPr/>
      <dgm:t>
        <a:bodyPr/>
        <a:lstStyle/>
        <a:p>
          <a:r>
            <a:rPr lang="en-US" sz="2200"/>
            <a:t>Application for Federal Assistance (SF 424)</a:t>
          </a:r>
        </a:p>
      </dgm:t>
    </dgm:pt>
    <dgm:pt modelId="{20A2229B-D27E-480F-B577-0336C9299D76}" type="parTrans" cxnId="{1A3DDAC0-7C47-47DF-A96D-7B84CB5E9487}">
      <dgm:prSet/>
      <dgm:spPr/>
      <dgm:t>
        <a:bodyPr/>
        <a:lstStyle/>
        <a:p>
          <a:endParaRPr lang="en-US" sz="2200"/>
        </a:p>
      </dgm:t>
    </dgm:pt>
    <dgm:pt modelId="{04FAC71C-AECF-4CB8-932B-CBA86BBB8FA2}" type="sibTrans" cxnId="{1A3DDAC0-7C47-47DF-A96D-7B84CB5E9487}">
      <dgm:prSet/>
      <dgm:spPr/>
      <dgm:t>
        <a:bodyPr/>
        <a:lstStyle/>
        <a:p>
          <a:endParaRPr lang="en-US" sz="2200"/>
        </a:p>
      </dgm:t>
    </dgm:pt>
    <dgm:pt modelId="{3CF7D04E-D644-4739-9306-4A8E8645185B}">
      <dgm:prSet custT="1"/>
      <dgm:spPr/>
      <dgm:t>
        <a:bodyPr/>
        <a:lstStyle/>
        <a:p>
          <a:r>
            <a:rPr lang="en-US" sz="2200"/>
            <a:t>Budget Information for Non-Construction Program (SF 424-A)</a:t>
          </a:r>
        </a:p>
      </dgm:t>
    </dgm:pt>
    <dgm:pt modelId="{14E825BC-E0E4-4C88-B3E4-80E9AF45EFFC}" type="parTrans" cxnId="{A599CE65-05A0-4F17-A145-B7FF2C239256}">
      <dgm:prSet/>
      <dgm:spPr/>
      <dgm:t>
        <a:bodyPr/>
        <a:lstStyle/>
        <a:p>
          <a:endParaRPr lang="en-US" sz="2200"/>
        </a:p>
      </dgm:t>
    </dgm:pt>
    <dgm:pt modelId="{810E7151-A06E-4DD7-922A-43CEB1C214A3}" type="sibTrans" cxnId="{A599CE65-05A0-4F17-A145-B7FF2C239256}">
      <dgm:prSet/>
      <dgm:spPr/>
      <dgm:t>
        <a:bodyPr/>
        <a:lstStyle/>
        <a:p>
          <a:endParaRPr lang="en-US" sz="2200"/>
        </a:p>
      </dgm:t>
    </dgm:pt>
    <dgm:pt modelId="{52A23C24-3948-44DA-B32F-12A7928F33FD}">
      <dgm:prSet custT="1"/>
      <dgm:spPr/>
      <dgm:t>
        <a:bodyPr/>
        <a:lstStyle/>
        <a:p>
          <a:r>
            <a:rPr lang="en-US" sz="2200"/>
            <a:t>Negotiated Indirect Cost Agreement (NICRA) – if applicable from budget</a:t>
          </a:r>
        </a:p>
      </dgm:t>
    </dgm:pt>
    <dgm:pt modelId="{4211246D-A4FE-4973-9C98-EFCC1E1B8ED3}" type="parTrans" cxnId="{13B2B13D-8A23-49C7-A91D-80C5E4627155}">
      <dgm:prSet/>
      <dgm:spPr/>
      <dgm:t>
        <a:bodyPr/>
        <a:lstStyle/>
        <a:p>
          <a:endParaRPr lang="en-US" sz="2200"/>
        </a:p>
      </dgm:t>
    </dgm:pt>
    <dgm:pt modelId="{ED51DC1E-06AF-4AE2-8910-586591FBF53E}" type="sibTrans" cxnId="{13B2B13D-8A23-49C7-A91D-80C5E4627155}">
      <dgm:prSet/>
      <dgm:spPr/>
      <dgm:t>
        <a:bodyPr/>
        <a:lstStyle/>
        <a:p>
          <a:endParaRPr lang="en-US" sz="2200"/>
        </a:p>
      </dgm:t>
    </dgm:pt>
    <dgm:pt modelId="{C428F74D-1904-4049-8CAF-50045A9ECE6A}">
      <dgm:prSet custT="1"/>
      <dgm:spPr/>
      <dgm:t>
        <a:bodyPr/>
        <a:lstStyle/>
        <a:p>
          <a:r>
            <a:rPr lang="en-US" sz="2200"/>
            <a:t>Required Statements (template available on AFWA MSCGP Website)</a:t>
          </a:r>
        </a:p>
      </dgm:t>
    </dgm:pt>
    <dgm:pt modelId="{68A2AB61-FBB0-447C-BCBA-2373B560F1D0}" type="parTrans" cxnId="{75E37E47-7F9E-4ADB-AF14-565D41633D48}">
      <dgm:prSet/>
      <dgm:spPr/>
      <dgm:t>
        <a:bodyPr/>
        <a:lstStyle/>
        <a:p>
          <a:endParaRPr lang="en-US" sz="2200"/>
        </a:p>
      </dgm:t>
    </dgm:pt>
    <dgm:pt modelId="{12E4AA87-2621-4AF3-9043-DCCBFB39CDD2}" type="sibTrans" cxnId="{75E37E47-7F9E-4ADB-AF14-565D41633D48}">
      <dgm:prSet/>
      <dgm:spPr/>
      <dgm:t>
        <a:bodyPr/>
        <a:lstStyle/>
        <a:p>
          <a:endParaRPr lang="en-US" sz="2200"/>
        </a:p>
      </dgm:t>
    </dgm:pt>
    <dgm:pt modelId="{083153DB-A055-4937-91DD-3F58066198AA}">
      <dgm:prSet custT="1"/>
      <dgm:spPr/>
      <dgm:t>
        <a:bodyPr/>
        <a:lstStyle/>
        <a:p>
          <a:r>
            <a:rPr lang="en-US" sz="2200"/>
            <a:t>Budget Narrative and Budget Table</a:t>
          </a:r>
        </a:p>
      </dgm:t>
    </dgm:pt>
    <dgm:pt modelId="{D739AB12-2F7B-465C-8AC6-B56EECDF60D3}" type="parTrans" cxnId="{C1A42164-0D9C-44E4-B472-1540E4BD34F7}">
      <dgm:prSet/>
      <dgm:spPr/>
      <dgm:t>
        <a:bodyPr/>
        <a:lstStyle/>
        <a:p>
          <a:endParaRPr lang="en-US" sz="2200"/>
        </a:p>
      </dgm:t>
    </dgm:pt>
    <dgm:pt modelId="{7D44BA8A-8FC3-4ECB-B953-D8A11A3A288A}" type="sibTrans" cxnId="{C1A42164-0D9C-44E4-B472-1540E4BD34F7}">
      <dgm:prSet/>
      <dgm:spPr/>
      <dgm:t>
        <a:bodyPr/>
        <a:lstStyle/>
        <a:p>
          <a:endParaRPr lang="en-US" sz="2200"/>
        </a:p>
      </dgm:t>
    </dgm:pt>
    <dgm:pt modelId="{280128AB-BEFE-4881-90A4-653CB1DC8AD5}" type="pres">
      <dgm:prSet presAssocID="{1E6A0C28-164C-4461-A09B-B59B363E7B78}" presName="linear" presStyleCnt="0">
        <dgm:presLayoutVars>
          <dgm:dir/>
          <dgm:animLvl val="lvl"/>
          <dgm:resizeHandles val="exact"/>
        </dgm:presLayoutVars>
      </dgm:prSet>
      <dgm:spPr/>
    </dgm:pt>
    <dgm:pt modelId="{F8BEC16E-C4EF-462F-A25F-288AAF65C44F}" type="pres">
      <dgm:prSet presAssocID="{B3869C90-1E9A-49F7-804D-1CA66235EA32}" presName="parentLin" presStyleCnt="0"/>
      <dgm:spPr/>
    </dgm:pt>
    <dgm:pt modelId="{E0868773-229E-441D-B80A-93337F1FA7B3}" type="pres">
      <dgm:prSet presAssocID="{B3869C90-1E9A-49F7-804D-1CA66235EA32}" presName="parentLeftMargin" presStyleLbl="node1" presStyleIdx="0" presStyleCnt="2"/>
      <dgm:spPr/>
    </dgm:pt>
    <dgm:pt modelId="{6BB97207-D5BE-49F3-B3D0-704F07AF2F65}" type="pres">
      <dgm:prSet presAssocID="{B3869C90-1E9A-49F7-804D-1CA66235EA32}" presName="parentText" presStyleLbl="node1" presStyleIdx="0" presStyleCnt="2">
        <dgm:presLayoutVars>
          <dgm:chMax val="0"/>
          <dgm:bulletEnabled val="1"/>
        </dgm:presLayoutVars>
      </dgm:prSet>
      <dgm:spPr/>
    </dgm:pt>
    <dgm:pt modelId="{06437587-6550-4F60-B02C-E0B13B532B90}" type="pres">
      <dgm:prSet presAssocID="{B3869C90-1E9A-49F7-804D-1CA66235EA32}" presName="negativeSpace" presStyleCnt="0"/>
      <dgm:spPr/>
    </dgm:pt>
    <dgm:pt modelId="{BAA431B5-E3A6-41C2-8675-225526694C7E}" type="pres">
      <dgm:prSet presAssocID="{B3869C90-1E9A-49F7-804D-1CA66235EA32}" presName="childText" presStyleLbl="conFgAcc1" presStyleIdx="0" presStyleCnt="2">
        <dgm:presLayoutVars>
          <dgm:bulletEnabled val="1"/>
        </dgm:presLayoutVars>
      </dgm:prSet>
      <dgm:spPr/>
    </dgm:pt>
    <dgm:pt modelId="{885F30A4-0383-4846-8993-E53A97F369FF}" type="pres">
      <dgm:prSet presAssocID="{6D93AB8A-32FD-4222-9BE9-634D3FEA74C9}" presName="spaceBetweenRectangles" presStyleCnt="0"/>
      <dgm:spPr/>
    </dgm:pt>
    <dgm:pt modelId="{6813815B-8863-42EB-B1B1-45416DBD1F24}" type="pres">
      <dgm:prSet presAssocID="{C97AE46E-095E-4212-BF03-F16CD1F5F861}" presName="parentLin" presStyleCnt="0"/>
      <dgm:spPr/>
    </dgm:pt>
    <dgm:pt modelId="{796CED84-3361-4D08-8DF1-2B4B6D13B6BA}" type="pres">
      <dgm:prSet presAssocID="{C97AE46E-095E-4212-BF03-F16CD1F5F861}" presName="parentLeftMargin" presStyleLbl="node1" presStyleIdx="0" presStyleCnt="2"/>
      <dgm:spPr/>
    </dgm:pt>
    <dgm:pt modelId="{2067F30B-AA5A-4199-8A6A-E3E3100EDFB4}" type="pres">
      <dgm:prSet presAssocID="{C97AE46E-095E-4212-BF03-F16CD1F5F861}" presName="parentText" presStyleLbl="node1" presStyleIdx="1" presStyleCnt="2">
        <dgm:presLayoutVars>
          <dgm:chMax val="0"/>
          <dgm:bulletEnabled val="1"/>
        </dgm:presLayoutVars>
      </dgm:prSet>
      <dgm:spPr/>
    </dgm:pt>
    <dgm:pt modelId="{10D2B9D1-58A3-4B95-B2ED-55FA8A77FD4B}" type="pres">
      <dgm:prSet presAssocID="{C97AE46E-095E-4212-BF03-F16CD1F5F861}" presName="negativeSpace" presStyleCnt="0"/>
      <dgm:spPr/>
    </dgm:pt>
    <dgm:pt modelId="{39D946C2-E01A-41B3-964B-E286B0C81CFC}" type="pres">
      <dgm:prSet presAssocID="{C97AE46E-095E-4212-BF03-F16CD1F5F861}" presName="childText" presStyleLbl="conFgAcc1" presStyleIdx="1" presStyleCnt="2">
        <dgm:presLayoutVars>
          <dgm:bulletEnabled val="1"/>
        </dgm:presLayoutVars>
      </dgm:prSet>
      <dgm:spPr/>
    </dgm:pt>
  </dgm:ptLst>
  <dgm:cxnLst>
    <dgm:cxn modelId="{5DA9E511-939A-474E-A617-0CA9715BA81A}" type="presOf" srcId="{B3869C90-1E9A-49F7-804D-1CA66235EA32}" destId="{6BB97207-D5BE-49F3-B3D0-704F07AF2F65}" srcOrd="1" destOrd="0" presId="urn:microsoft.com/office/officeart/2005/8/layout/list1"/>
    <dgm:cxn modelId="{F9257920-900A-42A4-9724-D917666F400B}" type="presOf" srcId="{C428F74D-1904-4049-8CAF-50045A9ECE6A}" destId="{39D946C2-E01A-41B3-964B-E286B0C81CFC}" srcOrd="0" destOrd="4" presId="urn:microsoft.com/office/officeart/2005/8/layout/list1"/>
    <dgm:cxn modelId="{B04D7427-9894-4E2A-8FAD-C9E3A7EC9FB6}" type="presOf" srcId="{C97AE46E-095E-4212-BF03-F16CD1F5F861}" destId="{796CED84-3361-4D08-8DF1-2B4B6D13B6BA}" srcOrd="0" destOrd="0" presId="urn:microsoft.com/office/officeart/2005/8/layout/list1"/>
    <dgm:cxn modelId="{5672A837-C52D-4253-9AF6-7C19267B6EEE}" type="presOf" srcId="{5C685316-5B9A-4BF9-9E6A-B7908AF9B58E}" destId="{BAA431B5-E3A6-41C2-8675-225526694C7E}" srcOrd="0" destOrd="0" presId="urn:microsoft.com/office/officeart/2005/8/layout/list1"/>
    <dgm:cxn modelId="{13B2B13D-8A23-49C7-A91D-80C5E4627155}" srcId="{C97AE46E-095E-4212-BF03-F16CD1F5F861}" destId="{52A23C24-3948-44DA-B32F-12A7928F33FD}" srcOrd="3" destOrd="0" parTransId="{4211246D-A4FE-4973-9C98-EFCC1E1B8ED3}" sibTransId="{ED51DC1E-06AF-4AE2-8910-586591FBF53E}"/>
    <dgm:cxn modelId="{A83E2D3E-37CE-400A-9C6A-15BD048AE1D5}" srcId="{1E6A0C28-164C-4461-A09B-B59B363E7B78}" destId="{B3869C90-1E9A-49F7-804D-1CA66235EA32}" srcOrd="0" destOrd="0" parTransId="{6472916B-E8C3-4BFE-BEB8-B961C5F7FFA3}" sibTransId="{6D93AB8A-32FD-4222-9BE9-634D3FEA74C9}"/>
    <dgm:cxn modelId="{C1A42164-0D9C-44E4-B472-1540E4BD34F7}" srcId="{B3869C90-1E9A-49F7-804D-1CA66235EA32}" destId="{083153DB-A055-4937-91DD-3F58066198AA}" srcOrd="2" destOrd="0" parTransId="{D739AB12-2F7B-465C-8AC6-B56EECDF60D3}" sibTransId="{7D44BA8A-8FC3-4ECB-B953-D8A11A3A288A}"/>
    <dgm:cxn modelId="{A599CE65-05A0-4F17-A145-B7FF2C239256}" srcId="{C97AE46E-095E-4212-BF03-F16CD1F5F861}" destId="{3CF7D04E-D644-4739-9306-4A8E8645185B}" srcOrd="2" destOrd="0" parTransId="{14E825BC-E0E4-4C88-B3E4-80E9AF45EFFC}" sibTransId="{810E7151-A06E-4DD7-922A-43CEB1C214A3}"/>
    <dgm:cxn modelId="{75E37E47-7F9E-4ADB-AF14-565D41633D48}" srcId="{C97AE46E-095E-4212-BF03-F16CD1F5F861}" destId="{C428F74D-1904-4049-8CAF-50045A9ECE6A}" srcOrd="4" destOrd="0" parTransId="{68A2AB61-FBB0-447C-BCBA-2373B560F1D0}" sibTransId="{12E4AA87-2621-4AF3-9043-DCCBFB39CDD2}"/>
    <dgm:cxn modelId="{E812A287-545B-4F4E-AFDA-167AF180E05B}" type="presOf" srcId="{BB1F3D49-6C8C-4CA6-B44F-C781956EF49E}" destId="{39D946C2-E01A-41B3-964B-E286B0C81CFC}" srcOrd="0" destOrd="0" presId="urn:microsoft.com/office/officeart/2005/8/layout/list1"/>
    <dgm:cxn modelId="{AFEA0D9D-D27E-4F20-914E-70DFE38FC143}" type="presOf" srcId="{B3869C90-1E9A-49F7-804D-1CA66235EA32}" destId="{E0868773-229E-441D-B80A-93337F1FA7B3}" srcOrd="0" destOrd="0" presId="urn:microsoft.com/office/officeart/2005/8/layout/list1"/>
    <dgm:cxn modelId="{AB7D23A0-1CC7-4ADE-BCEB-88637C0A29BC}" srcId="{1E6A0C28-164C-4461-A09B-B59B363E7B78}" destId="{C97AE46E-095E-4212-BF03-F16CD1F5F861}" srcOrd="1" destOrd="0" parTransId="{5B0DCFCE-4E0E-4EF9-84BA-6C4AFDE84C94}" sibTransId="{22740CD1-BEB4-448D-9A72-6B9683C417BA}"/>
    <dgm:cxn modelId="{9CD9C3AD-7283-45C5-9127-9C1877C9CB38}" type="presOf" srcId="{5873A91C-98AA-4099-BB33-8505578B9DC0}" destId="{39D946C2-E01A-41B3-964B-E286B0C81CFC}" srcOrd="0" destOrd="1" presId="urn:microsoft.com/office/officeart/2005/8/layout/list1"/>
    <dgm:cxn modelId="{31673FB8-6612-4C00-990E-F5DC22008642}" srcId="{B3869C90-1E9A-49F7-804D-1CA66235EA32}" destId="{677EE4B8-AC9A-487E-B24E-C8BC4A90C3DF}" srcOrd="1" destOrd="0" parTransId="{406D31DA-72C1-4360-B110-74D2020AEB4E}" sibTransId="{0FA80951-1F2F-4CAC-A408-E3DB7AE20781}"/>
    <dgm:cxn modelId="{1A3DDAC0-7C47-47DF-A96D-7B84CB5E9487}" srcId="{C97AE46E-095E-4212-BF03-F16CD1F5F861}" destId="{5873A91C-98AA-4099-BB33-8505578B9DC0}" srcOrd="1" destOrd="0" parTransId="{20A2229B-D27E-480F-B577-0336C9299D76}" sibTransId="{04FAC71C-AECF-4CB8-932B-CBA86BBB8FA2}"/>
    <dgm:cxn modelId="{40AC9DC4-893A-4319-8C0C-2A21C57A1361}" type="presOf" srcId="{1E6A0C28-164C-4461-A09B-B59B363E7B78}" destId="{280128AB-BEFE-4881-90A4-653CB1DC8AD5}" srcOrd="0" destOrd="0" presId="urn:microsoft.com/office/officeart/2005/8/layout/list1"/>
    <dgm:cxn modelId="{481BC5C7-3D3C-4638-8085-009041AA5C66}" srcId="{C97AE46E-095E-4212-BF03-F16CD1F5F861}" destId="{BB1F3D49-6C8C-4CA6-B44F-C781956EF49E}" srcOrd="0" destOrd="0" parTransId="{D0766B17-8086-4AF8-9B65-BF2EA82977A1}" sibTransId="{124715C9-BE81-470F-B00A-26965E9D739F}"/>
    <dgm:cxn modelId="{5A3B54EC-B2C4-4EC4-9A88-CEDB258C07A2}" type="presOf" srcId="{C97AE46E-095E-4212-BF03-F16CD1F5F861}" destId="{2067F30B-AA5A-4199-8A6A-E3E3100EDFB4}" srcOrd="1" destOrd="0" presId="urn:microsoft.com/office/officeart/2005/8/layout/list1"/>
    <dgm:cxn modelId="{B0358BED-083B-4B1B-AA05-4DF568FB09B0}" type="presOf" srcId="{083153DB-A055-4937-91DD-3F58066198AA}" destId="{BAA431B5-E3A6-41C2-8675-225526694C7E}" srcOrd="0" destOrd="2" presId="urn:microsoft.com/office/officeart/2005/8/layout/list1"/>
    <dgm:cxn modelId="{D98759F1-A17D-4DC4-9953-B27B99C13900}" type="presOf" srcId="{52A23C24-3948-44DA-B32F-12A7928F33FD}" destId="{39D946C2-E01A-41B3-964B-E286B0C81CFC}" srcOrd="0" destOrd="3" presId="urn:microsoft.com/office/officeart/2005/8/layout/list1"/>
    <dgm:cxn modelId="{D59879F4-3666-4D89-965D-4B0E17DFF752}" type="presOf" srcId="{3CF7D04E-D644-4739-9306-4A8E8645185B}" destId="{39D946C2-E01A-41B3-964B-E286B0C81CFC}" srcOrd="0" destOrd="2" presId="urn:microsoft.com/office/officeart/2005/8/layout/list1"/>
    <dgm:cxn modelId="{9853B0FB-0489-40F3-9D65-D57B1D69D3A1}" srcId="{B3869C90-1E9A-49F7-804D-1CA66235EA32}" destId="{5C685316-5B9A-4BF9-9E6A-B7908AF9B58E}" srcOrd="0" destOrd="0" parTransId="{126B335E-FED0-4B69-B815-BE22255A19C3}" sibTransId="{6301CB86-7640-4A71-866C-6EA0E4AA79A7}"/>
    <dgm:cxn modelId="{56BFB9FC-6BF1-4914-B828-206B0A88DC7D}" type="presOf" srcId="{677EE4B8-AC9A-487E-B24E-C8BC4A90C3DF}" destId="{BAA431B5-E3A6-41C2-8675-225526694C7E}" srcOrd="0" destOrd="1" presId="urn:microsoft.com/office/officeart/2005/8/layout/list1"/>
    <dgm:cxn modelId="{C0DA028D-7F13-4692-867A-1B08397038F8}" type="presParOf" srcId="{280128AB-BEFE-4881-90A4-653CB1DC8AD5}" destId="{F8BEC16E-C4EF-462F-A25F-288AAF65C44F}" srcOrd="0" destOrd="0" presId="urn:microsoft.com/office/officeart/2005/8/layout/list1"/>
    <dgm:cxn modelId="{E7EB714F-E6D0-4F2D-981A-12D51D702490}" type="presParOf" srcId="{F8BEC16E-C4EF-462F-A25F-288AAF65C44F}" destId="{E0868773-229E-441D-B80A-93337F1FA7B3}" srcOrd="0" destOrd="0" presId="urn:microsoft.com/office/officeart/2005/8/layout/list1"/>
    <dgm:cxn modelId="{C7E8F5EC-456F-4559-BD27-5E8728CD73CA}" type="presParOf" srcId="{F8BEC16E-C4EF-462F-A25F-288AAF65C44F}" destId="{6BB97207-D5BE-49F3-B3D0-704F07AF2F65}" srcOrd="1" destOrd="0" presId="urn:microsoft.com/office/officeart/2005/8/layout/list1"/>
    <dgm:cxn modelId="{A70AC054-7FC8-4910-8203-3EC6B1DECC5A}" type="presParOf" srcId="{280128AB-BEFE-4881-90A4-653CB1DC8AD5}" destId="{06437587-6550-4F60-B02C-E0B13B532B90}" srcOrd="1" destOrd="0" presId="urn:microsoft.com/office/officeart/2005/8/layout/list1"/>
    <dgm:cxn modelId="{345F7BD2-0B1C-40E4-9C5C-ECD9A217A9FB}" type="presParOf" srcId="{280128AB-BEFE-4881-90A4-653CB1DC8AD5}" destId="{BAA431B5-E3A6-41C2-8675-225526694C7E}" srcOrd="2" destOrd="0" presId="urn:microsoft.com/office/officeart/2005/8/layout/list1"/>
    <dgm:cxn modelId="{E1D0C9F0-199C-4D03-A0C2-4F578E129B64}" type="presParOf" srcId="{280128AB-BEFE-4881-90A4-653CB1DC8AD5}" destId="{885F30A4-0383-4846-8993-E53A97F369FF}" srcOrd="3" destOrd="0" presId="urn:microsoft.com/office/officeart/2005/8/layout/list1"/>
    <dgm:cxn modelId="{8F6CFFF2-DFBD-4815-8070-AB7C064C2828}" type="presParOf" srcId="{280128AB-BEFE-4881-90A4-653CB1DC8AD5}" destId="{6813815B-8863-42EB-B1B1-45416DBD1F24}" srcOrd="4" destOrd="0" presId="urn:microsoft.com/office/officeart/2005/8/layout/list1"/>
    <dgm:cxn modelId="{9A69AD67-DC2D-473E-A356-6CE879384A15}" type="presParOf" srcId="{6813815B-8863-42EB-B1B1-45416DBD1F24}" destId="{796CED84-3361-4D08-8DF1-2B4B6D13B6BA}" srcOrd="0" destOrd="0" presId="urn:microsoft.com/office/officeart/2005/8/layout/list1"/>
    <dgm:cxn modelId="{D219FC95-CA79-49D4-8259-A5F3F9E56089}" type="presParOf" srcId="{6813815B-8863-42EB-B1B1-45416DBD1F24}" destId="{2067F30B-AA5A-4199-8A6A-E3E3100EDFB4}" srcOrd="1" destOrd="0" presId="urn:microsoft.com/office/officeart/2005/8/layout/list1"/>
    <dgm:cxn modelId="{0D040BE4-5167-4255-87A7-0B7F65FF9723}" type="presParOf" srcId="{280128AB-BEFE-4881-90A4-653CB1DC8AD5}" destId="{10D2B9D1-58A3-4B95-B2ED-55FA8A77FD4B}" srcOrd="5" destOrd="0" presId="urn:microsoft.com/office/officeart/2005/8/layout/list1"/>
    <dgm:cxn modelId="{D884594A-040A-4C00-9810-0CCDEB6BA821}" type="presParOf" srcId="{280128AB-BEFE-4881-90A4-653CB1DC8AD5}" destId="{39D946C2-E01A-41B3-964B-E286B0C81CFC}"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BD953D-0FEA-470E-A814-903224C6E117}"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97A91F4-EDDC-4E5D-BB59-F59C49BAB880}">
      <dgm:prSet custT="1"/>
      <dgm:spPr/>
      <dgm:t>
        <a:bodyPr/>
        <a:lstStyle/>
        <a:p>
          <a:pPr algn="just"/>
          <a:r>
            <a:rPr lang="en-US" sz="2200"/>
            <a:t>AFWA developed </a:t>
          </a:r>
          <a:r>
            <a:rPr lang="en-US" sz="2200" b="1"/>
            <a:t>Grant Proposal</a:t>
          </a:r>
          <a:r>
            <a:rPr lang="en-US" sz="2200"/>
            <a:t> </a:t>
          </a:r>
          <a:r>
            <a:rPr lang="en-US" sz="2200" b="1"/>
            <a:t>Guidelines (aka detailed instructions) </a:t>
          </a:r>
          <a:r>
            <a:rPr lang="en-US" sz="2200" u="sng"/>
            <a:t>and</a:t>
          </a:r>
          <a:r>
            <a:rPr lang="en-US" sz="2200" u="none"/>
            <a:t> a separate blank </a:t>
          </a:r>
          <a:r>
            <a:rPr lang="en-US" sz="2200" b="1" u="none"/>
            <a:t>Grant Proposal </a:t>
          </a:r>
          <a:r>
            <a:rPr lang="en-US" sz="2200" b="1"/>
            <a:t>Template </a:t>
          </a:r>
          <a:r>
            <a:rPr lang="en-US" sz="2200"/>
            <a:t>for applicants to populate with information. </a:t>
          </a:r>
        </a:p>
        <a:p>
          <a:pPr algn="just"/>
          <a:r>
            <a:rPr lang="en-US" sz="2200"/>
            <a:t>Both are available on AFWA’s MSCGP website.</a:t>
          </a:r>
        </a:p>
        <a:p>
          <a:pPr algn="just"/>
          <a:endParaRPr lang="en-US" sz="2200" b="1"/>
        </a:p>
        <a:p>
          <a:pPr algn="just"/>
          <a:r>
            <a:rPr lang="en-US" sz="2200" b="1"/>
            <a:t>Grant Proposal </a:t>
          </a:r>
          <a:r>
            <a:rPr lang="en-US" sz="2200"/>
            <a:t>= Applicant and Project Information + Project Statement</a:t>
          </a:r>
        </a:p>
      </dgm:t>
    </dgm:pt>
    <dgm:pt modelId="{F4E5E90C-533C-4168-B8CF-19777E30A752}" type="parTrans" cxnId="{92485FD3-7227-4B6C-B79A-02F6306CF93D}">
      <dgm:prSet/>
      <dgm:spPr/>
      <dgm:t>
        <a:bodyPr/>
        <a:lstStyle/>
        <a:p>
          <a:endParaRPr lang="en-US" sz="2200"/>
        </a:p>
      </dgm:t>
    </dgm:pt>
    <dgm:pt modelId="{219C43C6-8A33-4640-8E2F-2DA7CC9D926E}" type="sibTrans" cxnId="{92485FD3-7227-4B6C-B79A-02F6306CF93D}">
      <dgm:prSet/>
      <dgm:spPr/>
      <dgm:t>
        <a:bodyPr/>
        <a:lstStyle/>
        <a:p>
          <a:endParaRPr lang="en-US" sz="2200"/>
        </a:p>
      </dgm:t>
    </dgm:pt>
    <dgm:pt modelId="{1F06712F-EAE2-4DB4-A7B3-003C9882BCD1}">
      <dgm:prSet custT="1"/>
      <dgm:spPr/>
      <dgm:t>
        <a:bodyPr/>
        <a:lstStyle/>
        <a:p>
          <a:pPr algn="l"/>
          <a:endParaRPr lang="en-US" sz="2200"/>
        </a:p>
        <a:p>
          <a:pPr algn="l"/>
          <a:r>
            <a:rPr lang="en-US" sz="2200"/>
            <a:t>Follow along as we highlight some of the key proposal components. </a:t>
          </a:r>
        </a:p>
      </dgm:t>
    </dgm:pt>
    <dgm:pt modelId="{48053CE1-0017-426E-99BB-C5E332671601}" type="parTrans" cxnId="{3997B7D7-0C94-4C72-860B-632AC054C2AB}">
      <dgm:prSet/>
      <dgm:spPr/>
      <dgm:t>
        <a:bodyPr/>
        <a:lstStyle/>
        <a:p>
          <a:endParaRPr lang="en-US" sz="2200"/>
        </a:p>
      </dgm:t>
    </dgm:pt>
    <dgm:pt modelId="{9B5EF1F0-E075-4112-A987-375C131B2BD4}" type="sibTrans" cxnId="{3997B7D7-0C94-4C72-860B-632AC054C2AB}">
      <dgm:prSet/>
      <dgm:spPr/>
      <dgm:t>
        <a:bodyPr/>
        <a:lstStyle/>
        <a:p>
          <a:endParaRPr lang="en-US" sz="2200"/>
        </a:p>
      </dgm:t>
    </dgm:pt>
    <dgm:pt modelId="{CDD49516-6B4B-4D8D-9EF8-D579E2EC83EB}" type="pres">
      <dgm:prSet presAssocID="{BFBD953D-0FEA-470E-A814-903224C6E117}" presName="vert0" presStyleCnt="0">
        <dgm:presLayoutVars>
          <dgm:dir/>
          <dgm:animOne val="branch"/>
          <dgm:animLvl val="lvl"/>
        </dgm:presLayoutVars>
      </dgm:prSet>
      <dgm:spPr/>
    </dgm:pt>
    <dgm:pt modelId="{42060552-F4CA-4F1A-B626-C35459A5CCA5}" type="pres">
      <dgm:prSet presAssocID="{797A91F4-EDDC-4E5D-BB59-F59C49BAB880}" presName="thickLine" presStyleLbl="alignNode1" presStyleIdx="0" presStyleCnt="2"/>
      <dgm:spPr/>
    </dgm:pt>
    <dgm:pt modelId="{FB2A64F7-85A2-4C22-97F5-4C4FAB5D8F0B}" type="pres">
      <dgm:prSet presAssocID="{797A91F4-EDDC-4E5D-BB59-F59C49BAB880}" presName="horz1" presStyleCnt="0"/>
      <dgm:spPr/>
    </dgm:pt>
    <dgm:pt modelId="{8D924960-742D-4C2B-94FF-6F1614CF2EE8}" type="pres">
      <dgm:prSet presAssocID="{797A91F4-EDDC-4E5D-BB59-F59C49BAB880}" presName="tx1" presStyleLbl="revTx" presStyleIdx="0" presStyleCnt="2" custScaleY="141256"/>
      <dgm:spPr/>
    </dgm:pt>
    <dgm:pt modelId="{C0AB7B85-1089-4EF1-A1D5-4DC0659B9EDF}" type="pres">
      <dgm:prSet presAssocID="{797A91F4-EDDC-4E5D-BB59-F59C49BAB880}" presName="vert1" presStyleCnt="0"/>
      <dgm:spPr/>
    </dgm:pt>
    <dgm:pt modelId="{0261C81B-0491-41BE-BE1A-02290C998A88}" type="pres">
      <dgm:prSet presAssocID="{1F06712F-EAE2-4DB4-A7B3-003C9882BCD1}" presName="thickLine" presStyleLbl="alignNode1" presStyleIdx="1" presStyleCnt="2"/>
      <dgm:spPr/>
    </dgm:pt>
    <dgm:pt modelId="{3DD27156-10D4-4694-BA9B-39201409AFA2}" type="pres">
      <dgm:prSet presAssocID="{1F06712F-EAE2-4DB4-A7B3-003C9882BCD1}" presName="horz1" presStyleCnt="0"/>
      <dgm:spPr/>
    </dgm:pt>
    <dgm:pt modelId="{C0D47758-9E34-4B7B-B5CE-3B6AEF0F208F}" type="pres">
      <dgm:prSet presAssocID="{1F06712F-EAE2-4DB4-A7B3-003C9882BCD1}" presName="tx1" presStyleLbl="revTx" presStyleIdx="1" presStyleCnt="2" custScaleY="98439"/>
      <dgm:spPr/>
    </dgm:pt>
    <dgm:pt modelId="{7C6CEBE5-DEFB-4F83-8591-493A9A7E8CE6}" type="pres">
      <dgm:prSet presAssocID="{1F06712F-EAE2-4DB4-A7B3-003C9882BCD1}" presName="vert1" presStyleCnt="0"/>
      <dgm:spPr/>
    </dgm:pt>
  </dgm:ptLst>
  <dgm:cxnLst>
    <dgm:cxn modelId="{F4C8DA52-34FE-4865-B333-C5CB1DD49763}" type="presOf" srcId="{797A91F4-EDDC-4E5D-BB59-F59C49BAB880}" destId="{8D924960-742D-4C2B-94FF-6F1614CF2EE8}" srcOrd="0" destOrd="0" presId="urn:microsoft.com/office/officeart/2008/layout/LinedList"/>
    <dgm:cxn modelId="{0681B355-1A5F-4F2B-ACDE-4FD49345BA6A}" type="presOf" srcId="{BFBD953D-0FEA-470E-A814-903224C6E117}" destId="{CDD49516-6B4B-4D8D-9EF8-D579E2EC83EB}" srcOrd="0" destOrd="0" presId="urn:microsoft.com/office/officeart/2008/layout/LinedList"/>
    <dgm:cxn modelId="{C4711ACB-A448-426D-915C-EC418BFD8800}" type="presOf" srcId="{1F06712F-EAE2-4DB4-A7B3-003C9882BCD1}" destId="{C0D47758-9E34-4B7B-B5CE-3B6AEF0F208F}" srcOrd="0" destOrd="0" presId="urn:microsoft.com/office/officeart/2008/layout/LinedList"/>
    <dgm:cxn modelId="{92485FD3-7227-4B6C-B79A-02F6306CF93D}" srcId="{BFBD953D-0FEA-470E-A814-903224C6E117}" destId="{797A91F4-EDDC-4E5D-BB59-F59C49BAB880}" srcOrd="0" destOrd="0" parTransId="{F4E5E90C-533C-4168-B8CF-19777E30A752}" sibTransId="{219C43C6-8A33-4640-8E2F-2DA7CC9D926E}"/>
    <dgm:cxn modelId="{3997B7D7-0C94-4C72-860B-632AC054C2AB}" srcId="{BFBD953D-0FEA-470E-A814-903224C6E117}" destId="{1F06712F-EAE2-4DB4-A7B3-003C9882BCD1}" srcOrd="1" destOrd="0" parTransId="{48053CE1-0017-426E-99BB-C5E332671601}" sibTransId="{9B5EF1F0-E075-4112-A987-375C131B2BD4}"/>
    <dgm:cxn modelId="{AC76D7FB-56EC-4740-B726-D70CC6C6657E}" type="presParOf" srcId="{CDD49516-6B4B-4D8D-9EF8-D579E2EC83EB}" destId="{42060552-F4CA-4F1A-B626-C35459A5CCA5}" srcOrd="0" destOrd="0" presId="urn:microsoft.com/office/officeart/2008/layout/LinedList"/>
    <dgm:cxn modelId="{923AB94C-8DFD-4FA9-905F-4F49A00251AD}" type="presParOf" srcId="{CDD49516-6B4B-4D8D-9EF8-D579E2EC83EB}" destId="{FB2A64F7-85A2-4C22-97F5-4C4FAB5D8F0B}" srcOrd="1" destOrd="0" presId="urn:microsoft.com/office/officeart/2008/layout/LinedList"/>
    <dgm:cxn modelId="{15C5FCAE-CC82-4870-927B-F54C18846ED4}" type="presParOf" srcId="{FB2A64F7-85A2-4C22-97F5-4C4FAB5D8F0B}" destId="{8D924960-742D-4C2B-94FF-6F1614CF2EE8}" srcOrd="0" destOrd="0" presId="urn:microsoft.com/office/officeart/2008/layout/LinedList"/>
    <dgm:cxn modelId="{AC9BD195-AFDD-4F78-A8BA-B1941208EC98}" type="presParOf" srcId="{FB2A64F7-85A2-4C22-97F5-4C4FAB5D8F0B}" destId="{C0AB7B85-1089-4EF1-A1D5-4DC0659B9EDF}" srcOrd="1" destOrd="0" presId="urn:microsoft.com/office/officeart/2008/layout/LinedList"/>
    <dgm:cxn modelId="{20ACA1A9-FB3E-4AE0-8E48-80B4BBEFAADF}" type="presParOf" srcId="{CDD49516-6B4B-4D8D-9EF8-D579E2EC83EB}" destId="{0261C81B-0491-41BE-BE1A-02290C998A88}" srcOrd="2" destOrd="0" presId="urn:microsoft.com/office/officeart/2008/layout/LinedList"/>
    <dgm:cxn modelId="{75DE84F3-BD4B-4EF9-A84E-8691AE4067F5}" type="presParOf" srcId="{CDD49516-6B4B-4D8D-9EF8-D579E2EC83EB}" destId="{3DD27156-10D4-4694-BA9B-39201409AFA2}" srcOrd="3" destOrd="0" presId="urn:microsoft.com/office/officeart/2008/layout/LinedList"/>
    <dgm:cxn modelId="{22E40D79-CB2F-41A7-9F81-07A7DDCEF689}" type="presParOf" srcId="{3DD27156-10D4-4694-BA9B-39201409AFA2}" destId="{C0D47758-9E34-4B7B-B5CE-3B6AEF0F208F}" srcOrd="0" destOrd="0" presId="urn:microsoft.com/office/officeart/2008/layout/LinedList"/>
    <dgm:cxn modelId="{CAC80E7A-DF44-48A2-9B5F-4E6E50E58124}" type="presParOf" srcId="{3DD27156-10D4-4694-BA9B-39201409AFA2}" destId="{7C6CEBE5-DEFB-4F83-8591-493A9A7E8CE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A4BF81-F03A-406E-84D3-49B68FDEA40C}"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A2912C92-58BE-428D-819B-0F0C86839EC1}">
      <dgm:prSet custT="1"/>
      <dgm:spPr/>
      <dgm:t>
        <a:bodyPr/>
        <a:lstStyle/>
        <a:p>
          <a:pPr rtl="0"/>
          <a:r>
            <a:rPr lang="en-US" sz="2000">
              <a:latin typeface="Calibri Light" panose="020F0302020204030204"/>
            </a:rPr>
            <a:t>Describe how</a:t>
          </a:r>
          <a:r>
            <a:rPr lang="en-US" sz="2000"/>
            <a:t> will you monitor and evaluate your project's progress according to the proposed timeline</a:t>
          </a:r>
          <a:r>
            <a:rPr lang="en-US" sz="2000">
              <a:latin typeface="Calibri Light" panose="020F0302020204030204"/>
            </a:rPr>
            <a:t>.</a:t>
          </a:r>
          <a:endParaRPr lang="en-US" sz="2000"/>
        </a:p>
      </dgm:t>
    </dgm:pt>
    <dgm:pt modelId="{37728824-E73C-441E-90CA-C755E55521C7}" type="parTrans" cxnId="{8F297033-5AB1-470A-A796-52E60365B8E9}">
      <dgm:prSet/>
      <dgm:spPr/>
      <dgm:t>
        <a:bodyPr/>
        <a:lstStyle/>
        <a:p>
          <a:endParaRPr lang="en-US" sz="2000"/>
        </a:p>
      </dgm:t>
    </dgm:pt>
    <dgm:pt modelId="{6F5F7288-F984-4807-8A18-622FB28C47BB}" type="sibTrans" cxnId="{8F297033-5AB1-470A-A796-52E60365B8E9}">
      <dgm:prSet/>
      <dgm:spPr/>
      <dgm:t>
        <a:bodyPr/>
        <a:lstStyle/>
        <a:p>
          <a:endParaRPr lang="en-US" sz="2000"/>
        </a:p>
      </dgm:t>
    </dgm:pt>
    <dgm:pt modelId="{4B4CB701-3ADD-4627-B5F1-79A9FAEE944A}">
      <dgm:prSet custT="1"/>
      <dgm:spPr/>
      <dgm:t>
        <a:bodyPr/>
        <a:lstStyle/>
        <a:p>
          <a:r>
            <a:rPr lang="en-US" sz="2000"/>
            <a:t>Evaluating your project will help ensure that the allocated funds have been used as intended and that milestones are being met.</a:t>
          </a:r>
        </a:p>
      </dgm:t>
    </dgm:pt>
    <dgm:pt modelId="{08540CCE-BB01-41F9-B81C-291E496D96F5}" type="parTrans" cxnId="{8D05B74B-C33F-4F53-8642-A984B618F434}">
      <dgm:prSet/>
      <dgm:spPr/>
      <dgm:t>
        <a:bodyPr/>
        <a:lstStyle/>
        <a:p>
          <a:endParaRPr lang="en-US" sz="2000"/>
        </a:p>
      </dgm:t>
    </dgm:pt>
    <dgm:pt modelId="{7908F5C7-30AA-4C5A-9E68-36D817D1648E}" type="sibTrans" cxnId="{8D05B74B-C33F-4F53-8642-A984B618F434}">
      <dgm:prSet/>
      <dgm:spPr/>
      <dgm:t>
        <a:bodyPr/>
        <a:lstStyle/>
        <a:p>
          <a:endParaRPr lang="en-US" sz="2000"/>
        </a:p>
      </dgm:t>
    </dgm:pt>
    <dgm:pt modelId="{0A49AEF6-E920-4C33-8A7D-674882A3885D}">
      <dgm:prSet custT="1"/>
      <dgm:spPr/>
      <dgm:t>
        <a:bodyPr/>
        <a:lstStyle/>
        <a:p>
          <a:r>
            <a:rPr lang="en-US" sz="2000"/>
            <a:t>Significant developments must be disclosed and communicated with USFWS as soon as recognized instead of waiting for required reporting.  </a:t>
          </a:r>
        </a:p>
      </dgm:t>
    </dgm:pt>
    <dgm:pt modelId="{90D1E2FA-DC51-44F2-88DD-74CDBDB50515}" type="parTrans" cxnId="{98AED8B8-3969-46B1-8B7B-1866D7CD87D5}">
      <dgm:prSet/>
      <dgm:spPr/>
      <dgm:t>
        <a:bodyPr/>
        <a:lstStyle/>
        <a:p>
          <a:endParaRPr lang="en-US" sz="2000"/>
        </a:p>
      </dgm:t>
    </dgm:pt>
    <dgm:pt modelId="{EC31E69F-B4F4-40BB-9132-C7389E78904C}" type="sibTrans" cxnId="{98AED8B8-3969-46B1-8B7B-1866D7CD87D5}">
      <dgm:prSet/>
      <dgm:spPr/>
      <dgm:t>
        <a:bodyPr/>
        <a:lstStyle/>
        <a:p>
          <a:endParaRPr lang="en-US" sz="2000"/>
        </a:p>
      </dgm:t>
    </dgm:pt>
    <dgm:pt modelId="{A903C2CA-3E57-4BA5-B141-195868C9FA22}" type="pres">
      <dgm:prSet presAssocID="{96A4BF81-F03A-406E-84D3-49B68FDEA40C}" presName="root" presStyleCnt="0">
        <dgm:presLayoutVars>
          <dgm:dir/>
          <dgm:resizeHandles val="exact"/>
        </dgm:presLayoutVars>
      </dgm:prSet>
      <dgm:spPr/>
    </dgm:pt>
    <dgm:pt modelId="{E752461E-5AAB-46C3-86B5-F52256591574}" type="pres">
      <dgm:prSet presAssocID="{A2912C92-58BE-428D-819B-0F0C86839EC1}" presName="compNode" presStyleCnt="0"/>
      <dgm:spPr/>
    </dgm:pt>
    <dgm:pt modelId="{3F7E752D-6E0C-44B1-B42B-96B283DDB463}" type="pres">
      <dgm:prSet presAssocID="{A2912C92-58BE-428D-819B-0F0C86839EC1}" presName="iconRect" presStyleLbl="node1" presStyleIdx="0" presStyleCnt="3" custLinFactNeighborX="-22424" custLinFactNeighborY="-1364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AF5EAE31-CB00-4740-A57F-1014AB7D8D86}" type="pres">
      <dgm:prSet presAssocID="{A2912C92-58BE-428D-819B-0F0C86839EC1}" presName="spaceRect" presStyleCnt="0"/>
      <dgm:spPr/>
    </dgm:pt>
    <dgm:pt modelId="{57FD969E-44E1-484F-8C9F-A7BC6424BEDB}" type="pres">
      <dgm:prSet presAssocID="{A2912C92-58BE-428D-819B-0F0C86839EC1}" presName="textRect" presStyleLbl="revTx" presStyleIdx="0" presStyleCnt="3" custScaleX="140055" custLinFactNeighborX="-2764" custLinFactNeighborY="-1226">
        <dgm:presLayoutVars>
          <dgm:chMax val="1"/>
          <dgm:chPref val="1"/>
        </dgm:presLayoutVars>
      </dgm:prSet>
      <dgm:spPr/>
    </dgm:pt>
    <dgm:pt modelId="{77461B48-75D7-4C49-BE2A-9E9DE21AE662}" type="pres">
      <dgm:prSet presAssocID="{6F5F7288-F984-4807-8A18-622FB28C47BB}" presName="sibTrans" presStyleCnt="0"/>
      <dgm:spPr/>
    </dgm:pt>
    <dgm:pt modelId="{B13C45C5-5C72-4746-AC18-881586F1DD83}" type="pres">
      <dgm:prSet presAssocID="{4B4CB701-3ADD-4627-B5F1-79A9FAEE944A}" presName="compNode" presStyleCnt="0"/>
      <dgm:spPr/>
    </dgm:pt>
    <dgm:pt modelId="{F041DFA1-8E8D-42EA-868B-45EA8953A1A6}" type="pres">
      <dgm:prSet presAssocID="{4B4CB701-3ADD-4627-B5F1-79A9FAEE944A}" presName="iconRect" presStyleLbl="node1" presStyleIdx="1" presStyleCnt="3" custLinFactNeighborX="-35755" custLinFactNeighborY="-2795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1FB9B60C-8214-4E67-9789-8C9C6225A746}" type="pres">
      <dgm:prSet presAssocID="{4B4CB701-3ADD-4627-B5F1-79A9FAEE944A}" presName="spaceRect" presStyleCnt="0"/>
      <dgm:spPr/>
    </dgm:pt>
    <dgm:pt modelId="{18C5AE55-4923-4377-80FC-38974EB4B28A}" type="pres">
      <dgm:prSet presAssocID="{4B4CB701-3ADD-4627-B5F1-79A9FAEE944A}" presName="textRect" presStyleLbl="revTx" presStyleIdx="1" presStyleCnt="3" custScaleX="135843" custLinFactNeighborX="-16834" custLinFactNeighborY="-1226">
        <dgm:presLayoutVars>
          <dgm:chMax val="1"/>
          <dgm:chPref val="1"/>
        </dgm:presLayoutVars>
      </dgm:prSet>
      <dgm:spPr/>
    </dgm:pt>
    <dgm:pt modelId="{A01C731A-FD42-4D2E-B6B6-88A5B7E60B75}" type="pres">
      <dgm:prSet presAssocID="{7908F5C7-30AA-4C5A-9E68-36D817D1648E}" presName="sibTrans" presStyleCnt="0"/>
      <dgm:spPr/>
    </dgm:pt>
    <dgm:pt modelId="{33FF0DCC-E807-403A-97E4-54AC50E2C836}" type="pres">
      <dgm:prSet presAssocID="{0A49AEF6-E920-4C33-8A7D-674882A3885D}" presName="compNode" presStyleCnt="0"/>
      <dgm:spPr/>
    </dgm:pt>
    <dgm:pt modelId="{AEF94997-28B4-4801-A300-59B48B961DFE}" type="pres">
      <dgm:prSet presAssocID="{0A49AEF6-E920-4C33-8A7D-674882A3885D}" presName="iconRect" presStyleLbl="node1" presStyleIdx="2" presStyleCnt="3" custLinFactNeighborX="-28988" custLinFactNeighborY="-2795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78067D0C-437D-4EB7-AF2A-06741F53E74D}" type="pres">
      <dgm:prSet presAssocID="{0A49AEF6-E920-4C33-8A7D-674882A3885D}" presName="spaceRect" presStyleCnt="0"/>
      <dgm:spPr/>
    </dgm:pt>
    <dgm:pt modelId="{26E91A90-34DC-4259-94DA-6DE7E626C9B1}" type="pres">
      <dgm:prSet presAssocID="{0A49AEF6-E920-4C33-8A7D-674882A3885D}" presName="textRect" presStyleLbl="revTx" presStyleIdx="2" presStyleCnt="3" custScaleX="132054" custLinFactNeighborX="-15158" custLinFactNeighborY="-1226">
        <dgm:presLayoutVars>
          <dgm:chMax val="1"/>
          <dgm:chPref val="1"/>
        </dgm:presLayoutVars>
      </dgm:prSet>
      <dgm:spPr/>
    </dgm:pt>
  </dgm:ptLst>
  <dgm:cxnLst>
    <dgm:cxn modelId="{41CEEA21-C8F8-4AE8-908B-27C36C08E1F8}" type="presOf" srcId="{96A4BF81-F03A-406E-84D3-49B68FDEA40C}" destId="{A903C2CA-3E57-4BA5-B141-195868C9FA22}" srcOrd="0" destOrd="0" presId="urn:microsoft.com/office/officeart/2018/2/layout/IconLabelList"/>
    <dgm:cxn modelId="{8F297033-5AB1-470A-A796-52E60365B8E9}" srcId="{96A4BF81-F03A-406E-84D3-49B68FDEA40C}" destId="{A2912C92-58BE-428D-819B-0F0C86839EC1}" srcOrd="0" destOrd="0" parTransId="{37728824-E73C-441E-90CA-C755E55521C7}" sibTransId="{6F5F7288-F984-4807-8A18-622FB28C47BB}"/>
    <dgm:cxn modelId="{8D05B74B-C33F-4F53-8642-A984B618F434}" srcId="{96A4BF81-F03A-406E-84D3-49B68FDEA40C}" destId="{4B4CB701-3ADD-4627-B5F1-79A9FAEE944A}" srcOrd="1" destOrd="0" parTransId="{08540CCE-BB01-41F9-B81C-291E496D96F5}" sibTransId="{7908F5C7-30AA-4C5A-9E68-36D817D1648E}"/>
    <dgm:cxn modelId="{73B61D58-771B-45AF-A316-38F1B00825E7}" type="presOf" srcId="{A2912C92-58BE-428D-819B-0F0C86839EC1}" destId="{57FD969E-44E1-484F-8C9F-A7BC6424BEDB}" srcOrd="0" destOrd="0" presId="urn:microsoft.com/office/officeart/2018/2/layout/IconLabelList"/>
    <dgm:cxn modelId="{FEF384B7-A15D-40E1-A001-7B14138F0C4C}" type="presOf" srcId="{0A49AEF6-E920-4C33-8A7D-674882A3885D}" destId="{26E91A90-34DC-4259-94DA-6DE7E626C9B1}" srcOrd="0" destOrd="0" presId="urn:microsoft.com/office/officeart/2018/2/layout/IconLabelList"/>
    <dgm:cxn modelId="{98AED8B8-3969-46B1-8B7B-1866D7CD87D5}" srcId="{96A4BF81-F03A-406E-84D3-49B68FDEA40C}" destId="{0A49AEF6-E920-4C33-8A7D-674882A3885D}" srcOrd="2" destOrd="0" parTransId="{90D1E2FA-DC51-44F2-88DD-74CDBDB50515}" sibTransId="{EC31E69F-B4F4-40BB-9132-C7389E78904C}"/>
    <dgm:cxn modelId="{D7AF57D9-A418-4119-979D-0E477575917D}" type="presOf" srcId="{4B4CB701-3ADD-4627-B5F1-79A9FAEE944A}" destId="{18C5AE55-4923-4377-80FC-38974EB4B28A}" srcOrd="0" destOrd="0" presId="urn:microsoft.com/office/officeart/2018/2/layout/IconLabelList"/>
    <dgm:cxn modelId="{09CD5634-1E28-4B88-A366-AA5FC7077B75}" type="presParOf" srcId="{A903C2CA-3E57-4BA5-B141-195868C9FA22}" destId="{E752461E-5AAB-46C3-86B5-F52256591574}" srcOrd="0" destOrd="0" presId="urn:microsoft.com/office/officeart/2018/2/layout/IconLabelList"/>
    <dgm:cxn modelId="{B154CACC-6644-433F-AE6D-920FAED9A63A}" type="presParOf" srcId="{E752461E-5AAB-46C3-86B5-F52256591574}" destId="{3F7E752D-6E0C-44B1-B42B-96B283DDB463}" srcOrd="0" destOrd="0" presId="urn:microsoft.com/office/officeart/2018/2/layout/IconLabelList"/>
    <dgm:cxn modelId="{57521E4F-72D1-4316-999F-78072E6A057C}" type="presParOf" srcId="{E752461E-5AAB-46C3-86B5-F52256591574}" destId="{AF5EAE31-CB00-4740-A57F-1014AB7D8D86}" srcOrd="1" destOrd="0" presId="urn:microsoft.com/office/officeart/2018/2/layout/IconLabelList"/>
    <dgm:cxn modelId="{4D9AD21F-2850-4C6D-A6E8-AC6653121B17}" type="presParOf" srcId="{E752461E-5AAB-46C3-86B5-F52256591574}" destId="{57FD969E-44E1-484F-8C9F-A7BC6424BEDB}" srcOrd="2" destOrd="0" presId="urn:microsoft.com/office/officeart/2018/2/layout/IconLabelList"/>
    <dgm:cxn modelId="{8790DE0F-6D18-4A51-8B3A-615B89557D8F}" type="presParOf" srcId="{A903C2CA-3E57-4BA5-B141-195868C9FA22}" destId="{77461B48-75D7-4C49-BE2A-9E9DE21AE662}" srcOrd="1" destOrd="0" presId="urn:microsoft.com/office/officeart/2018/2/layout/IconLabelList"/>
    <dgm:cxn modelId="{1160A70A-45B5-4E70-BE3E-9491E949ED97}" type="presParOf" srcId="{A903C2CA-3E57-4BA5-B141-195868C9FA22}" destId="{B13C45C5-5C72-4746-AC18-881586F1DD83}" srcOrd="2" destOrd="0" presId="urn:microsoft.com/office/officeart/2018/2/layout/IconLabelList"/>
    <dgm:cxn modelId="{14DB959A-9A75-4EBC-B4BA-4767836A9654}" type="presParOf" srcId="{B13C45C5-5C72-4746-AC18-881586F1DD83}" destId="{F041DFA1-8E8D-42EA-868B-45EA8953A1A6}" srcOrd="0" destOrd="0" presId="urn:microsoft.com/office/officeart/2018/2/layout/IconLabelList"/>
    <dgm:cxn modelId="{AD70ED62-9F91-40DE-B575-A21C0B169BD0}" type="presParOf" srcId="{B13C45C5-5C72-4746-AC18-881586F1DD83}" destId="{1FB9B60C-8214-4E67-9789-8C9C6225A746}" srcOrd="1" destOrd="0" presId="urn:microsoft.com/office/officeart/2018/2/layout/IconLabelList"/>
    <dgm:cxn modelId="{6AB15979-2FED-4107-B1A9-7C33CF9590D6}" type="presParOf" srcId="{B13C45C5-5C72-4746-AC18-881586F1DD83}" destId="{18C5AE55-4923-4377-80FC-38974EB4B28A}" srcOrd="2" destOrd="0" presId="urn:microsoft.com/office/officeart/2018/2/layout/IconLabelList"/>
    <dgm:cxn modelId="{6C67EC13-6FAA-4295-9EFE-8F5B8D326C55}" type="presParOf" srcId="{A903C2CA-3E57-4BA5-B141-195868C9FA22}" destId="{A01C731A-FD42-4D2E-B6B6-88A5B7E60B75}" srcOrd="3" destOrd="0" presId="urn:microsoft.com/office/officeart/2018/2/layout/IconLabelList"/>
    <dgm:cxn modelId="{5665C951-2993-46A4-8D36-1A9C712156B7}" type="presParOf" srcId="{A903C2CA-3E57-4BA5-B141-195868C9FA22}" destId="{33FF0DCC-E807-403A-97E4-54AC50E2C836}" srcOrd="4" destOrd="0" presId="urn:microsoft.com/office/officeart/2018/2/layout/IconLabelList"/>
    <dgm:cxn modelId="{5B7CADD8-7915-4424-BDCC-0099B35B7BBC}" type="presParOf" srcId="{33FF0DCC-E807-403A-97E4-54AC50E2C836}" destId="{AEF94997-28B4-4801-A300-59B48B961DFE}" srcOrd="0" destOrd="0" presId="urn:microsoft.com/office/officeart/2018/2/layout/IconLabelList"/>
    <dgm:cxn modelId="{945A70C6-9678-403F-B37E-C21AF0AA1A69}" type="presParOf" srcId="{33FF0DCC-E807-403A-97E4-54AC50E2C836}" destId="{78067D0C-437D-4EB7-AF2A-06741F53E74D}" srcOrd="1" destOrd="0" presId="urn:microsoft.com/office/officeart/2018/2/layout/IconLabelList"/>
    <dgm:cxn modelId="{8B6D415D-6A79-4CAD-96A6-B296A15A1529}" type="presParOf" srcId="{33FF0DCC-E807-403A-97E4-54AC50E2C836}" destId="{26E91A90-34DC-4259-94DA-6DE7E626C9B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AF39B2-548E-4B26-8A35-3AC88DAC13A5}">
      <dsp:nvSpPr>
        <dsp:cNvPr id="0" name=""/>
        <dsp:cNvSpPr/>
      </dsp:nvSpPr>
      <dsp:spPr>
        <a:xfrm>
          <a:off x="1699285" y="548"/>
          <a:ext cx="2523762" cy="6419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AFWA</a:t>
          </a:r>
          <a:r>
            <a:rPr lang="en-US" sz="1000" kern="1200"/>
            <a:t> develops/updates </a:t>
          </a:r>
          <a:r>
            <a:rPr lang="en-US" sz="1100" b="1" kern="1200"/>
            <a:t>Strategic Priorities </a:t>
          </a:r>
          <a:r>
            <a:rPr lang="en-US" sz="1000" kern="1200"/>
            <a:t>in consultation with state agencies, conservation partners, and industries. </a:t>
          </a:r>
        </a:p>
      </dsp:txBody>
      <dsp:txXfrm>
        <a:off x="1718088" y="19351"/>
        <a:ext cx="2486156" cy="604368"/>
      </dsp:txXfrm>
    </dsp:sp>
    <dsp:sp modelId="{3169A55A-1A1C-4C48-B9D6-54F7131F638E}">
      <dsp:nvSpPr>
        <dsp:cNvPr id="0" name=""/>
        <dsp:cNvSpPr/>
      </dsp:nvSpPr>
      <dsp:spPr>
        <a:xfrm rot="5400000">
          <a:off x="2840796" y="658572"/>
          <a:ext cx="240740" cy="2888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5400000">
        <a:off x="2874500" y="682646"/>
        <a:ext cx="173332" cy="168518"/>
      </dsp:txXfrm>
    </dsp:sp>
    <dsp:sp modelId="{55A79130-E432-4F8B-BD5E-493BB420783F}">
      <dsp:nvSpPr>
        <dsp:cNvPr id="0" name=""/>
        <dsp:cNvSpPr/>
      </dsp:nvSpPr>
      <dsp:spPr>
        <a:xfrm>
          <a:off x="1699285" y="963510"/>
          <a:ext cx="2523762" cy="6419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USFWS</a:t>
          </a:r>
          <a:r>
            <a:rPr lang="en-US" sz="1000" kern="1200"/>
            <a:t> publishes the Notice of Funding Opportunity (NOFO).</a:t>
          </a:r>
        </a:p>
      </dsp:txBody>
      <dsp:txXfrm>
        <a:off x="1718088" y="982313"/>
        <a:ext cx="2486156" cy="604368"/>
      </dsp:txXfrm>
    </dsp:sp>
    <dsp:sp modelId="{CE77EA96-BB64-408B-9486-CCDF078DFE04}">
      <dsp:nvSpPr>
        <dsp:cNvPr id="0" name=""/>
        <dsp:cNvSpPr/>
      </dsp:nvSpPr>
      <dsp:spPr>
        <a:xfrm rot="5400000">
          <a:off x="2840796" y="1621534"/>
          <a:ext cx="240740" cy="2888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5400000">
        <a:off x="2874500" y="1645608"/>
        <a:ext cx="173332" cy="168518"/>
      </dsp:txXfrm>
    </dsp:sp>
    <dsp:sp modelId="{3EC73888-3700-41DF-BD5C-5E9EACEEB53C}">
      <dsp:nvSpPr>
        <dsp:cNvPr id="0" name=""/>
        <dsp:cNvSpPr/>
      </dsp:nvSpPr>
      <dsp:spPr>
        <a:xfrm>
          <a:off x="1699285" y="1926472"/>
          <a:ext cx="2523762" cy="6419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AFWA</a:t>
          </a:r>
          <a:r>
            <a:rPr lang="en-US" sz="1000" kern="1200"/>
            <a:t> solicits grant proposals that address the annual </a:t>
          </a:r>
          <a:r>
            <a:rPr lang="en-US" sz="1100" b="1" kern="1200"/>
            <a:t>Strategic Priorities </a:t>
          </a:r>
          <a:r>
            <a:rPr lang="en-US" sz="1000" kern="1200"/>
            <a:t>and selects projects that best address the priorities. </a:t>
          </a:r>
        </a:p>
      </dsp:txBody>
      <dsp:txXfrm>
        <a:off x="1718088" y="1945275"/>
        <a:ext cx="2486156" cy="604368"/>
      </dsp:txXfrm>
    </dsp:sp>
    <dsp:sp modelId="{39D52B5E-9A45-4763-BAC8-DEB3FB313BFF}">
      <dsp:nvSpPr>
        <dsp:cNvPr id="0" name=""/>
        <dsp:cNvSpPr/>
      </dsp:nvSpPr>
      <dsp:spPr>
        <a:xfrm rot="5400000">
          <a:off x="2840796" y="2584496"/>
          <a:ext cx="240740" cy="2888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5400000">
        <a:off x="2874500" y="2608570"/>
        <a:ext cx="173332" cy="168518"/>
      </dsp:txXfrm>
    </dsp:sp>
    <dsp:sp modelId="{78AE6DD5-1EEC-439C-AEF5-09635F5A6FED}">
      <dsp:nvSpPr>
        <dsp:cNvPr id="0" name=""/>
        <dsp:cNvSpPr/>
      </dsp:nvSpPr>
      <dsp:spPr>
        <a:xfrm>
          <a:off x="1699285" y="2889434"/>
          <a:ext cx="2523762" cy="6419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AFWA</a:t>
          </a:r>
          <a:r>
            <a:rPr lang="en-US" sz="1000" kern="1200"/>
            <a:t> then submits a recommended list of </a:t>
          </a:r>
          <a:r>
            <a:rPr lang="en-US" sz="1100" b="1" kern="1200"/>
            <a:t>Priority Projects</a:t>
          </a:r>
          <a:r>
            <a:rPr lang="en-US" sz="1100" kern="1200"/>
            <a:t> </a:t>
          </a:r>
          <a:r>
            <a:rPr lang="en-US" sz="1000" kern="1200"/>
            <a:t>to the USFWS for Director’s approval. </a:t>
          </a:r>
        </a:p>
      </dsp:txBody>
      <dsp:txXfrm>
        <a:off x="1718088" y="2908237"/>
        <a:ext cx="2486156" cy="604368"/>
      </dsp:txXfrm>
    </dsp:sp>
    <dsp:sp modelId="{3604DDED-70A1-493E-AEDA-BB1530692C8F}">
      <dsp:nvSpPr>
        <dsp:cNvPr id="0" name=""/>
        <dsp:cNvSpPr/>
      </dsp:nvSpPr>
      <dsp:spPr>
        <a:xfrm rot="5400000">
          <a:off x="2840796" y="3547457"/>
          <a:ext cx="240740" cy="2888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5400000">
        <a:off x="2874500" y="3571531"/>
        <a:ext cx="173332" cy="168518"/>
      </dsp:txXfrm>
    </dsp:sp>
    <dsp:sp modelId="{583A72E8-4650-47D3-BBC9-5FDA3DD91324}">
      <dsp:nvSpPr>
        <dsp:cNvPr id="0" name=""/>
        <dsp:cNvSpPr/>
      </dsp:nvSpPr>
      <dsp:spPr>
        <a:xfrm>
          <a:off x="1699285" y="3852395"/>
          <a:ext cx="2523762" cy="6419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USFWS</a:t>
          </a:r>
          <a:r>
            <a:rPr lang="en-US" sz="1000" kern="1200"/>
            <a:t> completes review and approval of MSCGP grant applications, issues awards, and manages and monitors the grant awards. </a:t>
          </a:r>
        </a:p>
      </dsp:txBody>
      <dsp:txXfrm>
        <a:off x="1718088" y="3871198"/>
        <a:ext cx="2486156" cy="6043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DE556-56AE-4177-BA20-671F065E531E}">
      <dsp:nvSpPr>
        <dsp:cNvPr id="0" name=""/>
        <dsp:cNvSpPr/>
      </dsp:nvSpPr>
      <dsp:spPr>
        <a:xfrm>
          <a:off x="0" y="340351"/>
          <a:ext cx="6081967" cy="172935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72028" tIns="374904" rIns="472028"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A State or a group of States;</a:t>
          </a:r>
        </a:p>
        <a:p>
          <a:pPr marL="171450" lvl="1" indent="-171450" algn="l" defTabSz="711200">
            <a:lnSpc>
              <a:spcPct val="90000"/>
            </a:lnSpc>
            <a:spcBef>
              <a:spcPct val="0"/>
            </a:spcBef>
            <a:spcAft>
              <a:spcPct val="15000"/>
            </a:spcAft>
            <a:buChar char="•"/>
          </a:pPr>
          <a:r>
            <a:rPr lang="en-US" sz="1600" kern="1200"/>
            <a:t>Nonprofit organizations;</a:t>
          </a:r>
        </a:p>
        <a:p>
          <a:pPr marL="171450" lvl="1" indent="-171450" algn="l" defTabSz="711200">
            <a:lnSpc>
              <a:spcPct val="90000"/>
            </a:lnSpc>
            <a:spcBef>
              <a:spcPct val="0"/>
            </a:spcBef>
            <a:spcAft>
              <a:spcPct val="15000"/>
            </a:spcAft>
            <a:buChar char="•"/>
          </a:pPr>
          <a:r>
            <a:rPr lang="en-US" sz="1600" kern="1200"/>
            <a:t>Public Institutions of higher education (IHE); and</a:t>
          </a:r>
        </a:p>
        <a:p>
          <a:pPr marL="171450" lvl="1" indent="-171450" algn="l" defTabSz="711200">
            <a:lnSpc>
              <a:spcPct val="90000"/>
            </a:lnSpc>
            <a:spcBef>
              <a:spcPct val="0"/>
            </a:spcBef>
            <a:spcAft>
              <a:spcPct val="15000"/>
            </a:spcAft>
            <a:buChar char="•"/>
          </a:pPr>
          <a:r>
            <a:rPr lang="en-US" sz="1600" kern="1200"/>
            <a:t>USFWS, to carry out the National Survey of Fishing, Hunting, and Wildlife-Associated Recreation.</a:t>
          </a:r>
        </a:p>
      </dsp:txBody>
      <dsp:txXfrm>
        <a:off x="0" y="340351"/>
        <a:ext cx="6081967" cy="1729350"/>
      </dsp:txXfrm>
    </dsp:sp>
    <dsp:sp modelId="{F88B50CF-F712-4C70-BCEF-C213DE3463CC}">
      <dsp:nvSpPr>
        <dsp:cNvPr id="0" name=""/>
        <dsp:cNvSpPr/>
      </dsp:nvSpPr>
      <dsp:spPr>
        <a:xfrm>
          <a:off x="304098" y="74671"/>
          <a:ext cx="4257376" cy="5313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919" tIns="0" rIns="160919" bIns="0" numCol="1" spcCol="1270" anchor="ctr" anchorCtr="0">
          <a:noAutofit/>
        </a:bodyPr>
        <a:lstStyle/>
        <a:p>
          <a:pPr marL="0" lvl="0" indent="0" algn="l" defTabSz="711200">
            <a:lnSpc>
              <a:spcPct val="90000"/>
            </a:lnSpc>
            <a:spcBef>
              <a:spcPct val="0"/>
            </a:spcBef>
            <a:spcAft>
              <a:spcPct val="35000"/>
            </a:spcAft>
            <a:buNone/>
          </a:pPr>
          <a:r>
            <a:rPr lang="en-US" sz="1600" b="1" i="0" kern="1200" baseline="0"/>
            <a:t>Applicants:</a:t>
          </a:r>
          <a:endParaRPr lang="en-US" sz="1600" b="1" kern="1200"/>
        </a:p>
      </dsp:txBody>
      <dsp:txXfrm>
        <a:off x="330037" y="100610"/>
        <a:ext cx="4205498" cy="479482"/>
      </dsp:txXfrm>
    </dsp:sp>
    <dsp:sp modelId="{5186FAFA-BD84-4647-BA2F-0A4BECECBFD0}">
      <dsp:nvSpPr>
        <dsp:cNvPr id="0" name=""/>
        <dsp:cNvSpPr/>
      </dsp:nvSpPr>
      <dsp:spPr>
        <a:xfrm>
          <a:off x="0" y="2432582"/>
          <a:ext cx="6081967" cy="12474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72028" tIns="374904" rIns="472028" bIns="113792" numCol="1" spcCol="1270" anchor="t" anchorCtr="0">
          <a:noAutofit/>
        </a:bodyPr>
        <a:lstStyle/>
        <a:p>
          <a:pPr marL="171450" lvl="1" indent="-171450" algn="l" defTabSz="711200">
            <a:lnSpc>
              <a:spcPct val="90000"/>
            </a:lnSpc>
            <a:spcBef>
              <a:spcPct val="0"/>
            </a:spcBef>
            <a:spcAft>
              <a:spcPct val="15000"/>
            </a:spcAft>
            <a:buChar char="•"/>
          </a:pPr>
          <a:r>
            <a:rPr lang="en-US" sz="1600" b="0" i="0" kern="1200" baseline="0"/>
            <a:t>At least 26 States; or</a:t>
          </a:r>
          <a:endParaRPr lang="en-US" sz="1600" kern="1200"/>
        </a:p>
        <a:p>
          <a:pPr marL="171450" lvl="1" indent="-171450" algn="l" defTabSz="711200">
            <a:lnSpc>
              <a:spcPct val="90000"/>
            </a:lnSpc>
            <a:spcBef>
              <a:spcPct val="0"/>
            </a:spcBef>
            <a:spcAft>
              <a:spcPct val="15000"/>
            </a:spcAft>
            <a:buChar char="•"/>
          </a:pPr>
          <a:r>
            <a:rPr lang="en-US" sz="1600" b="0" i="0" kern="1200" baseline="0"/>
            <a:t>A majority (over 50%) of the States in a USFWS Region; or</a:t>
          </a:r>
          <a:endParaRPr lang="en-US" sz="1600" kern="1200"/>
        </a:p>
        <a:p>
          <a:pPr marL="171450" lvl="1" indent="-171450" algn="l" defTabSz="711200">
            <a:lnSpc>
              <a:spcPct val="90000"/>
            </a:lnSpc>
            <a:spcBef>
              <a:spcPct val="0"/>
            </a:spcBef>
            <a:spcAft>
              <a:spcPct val="15000"/>
            </a:spcAft>
            <a:buChar char="•"/>
          </a:pPr>
          <a:r>
            <a:rPr lang="en-US" sz="1600" b="0" i="0" kern="1200" baseline="0"/>
            <a:t>A majority of the States in an AFWA Regional Association.</a:t>
          </a:r>
          <a:endParaRPr lang="en-US" sz="1600" kern="1200"/>
        </a:p>
      </dsp:txBody>
      <dsp:txXfrm>
        <a:off x="0" y="2432582"/>
        <a:ext cx="6081967" cy="1247400"/>
      </dsp:txXfrm>
    </dsp:sp>
    <dsp:sp modelId="{8B03ACCB-EF59-4096-BEFF-7D6799107FB1}">
      <dsp:nvSpPr>
        <dsp:cNvPr id="0" name=""/>
        <dsp:cNvSpPr/>
      </dsp:nvSpPr>
      <dsp:spPr>
        <a:xfrm>
          <a:off x="304098" y="2166902"/>
          <a:ext cx="4257376" cy="5313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919" tIns="0" rIns="160919" bIns="0" numCol="1" spcCol="1270" anchor="ctr" anchorCtr="0">
          <a:noAutofit/>
        </a:bodyPr>
        <a:lstStyle/>
        <a:p>
          <a:pPr marL="0" lvl="0" indent="0" algn="l" defTabSz="711200">
            <a:lnSpc>
              <a:spcPct val="90000"/>
            </a:lnSpc>
            <a:spcBef>
              <a:spcPct val="0"/>
            </a:spcBef>
            <a:spcAft>
              <a:spcPct val="35000"/>
            </a:spcAft>
            <a:buNone/>
          </a:pPr>
          <a:r>
            <a:rPr lang="en-US" sz="1600" b="1" kern="1200"/>
            <a:t>Project Must Benefit:</a:t>
          </a:r>
        </a:p>
      </dsp:txBody>
      <dsp:txXfrm>
        <a:off x="330037" y="2192841"/>
        <a:ext cx="4205498" cy="479482"/>
      </dsp:txXfrm>
    </dsp:sp>
    <dsp:sp modelId="{E4E5CD38-43C9-4D8E-9B3B-9C8F73B2C35E}">
      <dsp:nvSpPr>
        <dsp:cNvPr id="0" name=""/>
        <dsp:cNvSpPr/>
      </dsp:nvSpPr>
      <dsp:spPr>
        <a:xfrm>
          <a:off x="0" y="4042862"/>
          <a:ext cx="6081967" cy="4536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35E068F-0440-435C-A91F-600B0F286DC1}">
      <dsp:nvSpPr>
        <dsp:cNvPr id="0" name=""/>
        <dsp:cNvSpPr/>
      </dsp:nvSpPr>
      <dsp:spPr>
        <a:xfrm>
          <a:off x="302613" y="3777182"/>
          <a:ext cx="5773750" cy="5313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919" tIns="0" rIns="160919" bIns="0" numCol="1" spcCol="1270" anchor="ctr" anchorCtr="0">
          <a:noAutofit/>
        </a:bodyPr>
        <a:lstStyle/>
        <a:p>
          <a:pPr marL="0" lvl="0" indent="0" algn="l" defTabSz="711200">
            <a:lnSpc>
              <a:spcPct val="90000"/>
            </a:lnSpc>
            <a:spcBef>
              <a:spcPct val="0"/>
            </a:spcBef>
            <a:spcAft>
              <a:spcPct val="35000"/>
            </a:spcAft>
            <a:buNone/>
          </a:pPr>
          <a:r>
            <a:rPr lang="en-US" sz="1600" b="1" kern="1200"/>
            <a:t>Project must address one of MSCGP Strategic Priorities</a:t>
          </a:r>
        </a:p>
      </dsp:txBody>
      <dsp:txXfrm>
        <a:off x="328552" y="3803121"/>
        <a:ext cx="5721872" cy="479482"/>
      </dsp:txXfrm>
    </dsp:sp>
    <dsp:sp modelId="{2894ED53-30ED-45DD-9001-69EE204ABCBC}">
      <dsp:nvSpPr>
        <dsp:cNvPr id="0" name=""/>
        <dsp:cNvSpPr/>
      </dsp:nvSpPr>
      <dsp:spPr>
        <a:xfrm>
          <a:off x="0" y="4859342"/>
          <a:ext cx="6081967" cy="4536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556F50-FCCD-42ED-B88F-F2B34162996E}">
      <dsp:nvSpPr>
        <dsp:cNvPr id="0" name=""/>
        <dsp:cNvSpPr/>
      </dsp:nvSpPr>
      <dsp:spPr>
        <a:xfrm>
          <a:off x="277718" y="4565308"/>
          <a:ext cx="5790929" cy="5313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919" tIns="0" rIns="160919" bIns="0" numCol="1" spcCol="1270" anchor="ctr" anchorCtr="0">
          <a:noAutofit/>
        </a:bodyPr>
        <a:lstStyle/>
        <a:p>
          <a:pPr marL="0" lvl="0" indent="0" algn="l" defTabSz="711200">
            <a:lnSpc>
              <a:spcPct val="90000"/>
            </a:lnSpc>
            <a:spcBef>
              <a:spcPct val="0"/>
            </a:spcBef>
            <a:spcAft>
              <a:spcPct val="35000"/>
            </a:spcAft>
            <a:buNone/>
          </a:pPr>
          <a:r>
            <a:rPr lang="en-US" sz="1600" b="1" kern="1200"/>
            <a:t>Species and Activity Eligibility</a:t>
          </a:r>
        </a:p>
      </dsp:txBody>
      <dsp:txXfrm>
        <a:off x="303657" y="4591247"/>
        <a:ext cx="5739051" cy="479482"/>
      </dsp:txXfrm>
    </dsp:sp>
    <dsp:sp modelId="{9C4428FD-67C8-43E4-858D-3DD3313259DF}">
      <dsp:nvSpPr>
        <dsp:cNvPr id="0" name=""/>
        <dsp:cNvSpPr/>
      </dsp:nvSpPr>
      <dsp:spPr>
        <a:xfrm>
          <a:off x="0" y="5675822"/>
          <a:ext cx="6081967" cy="4536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9405B56-B737-4D77-98B3-8A955550CD7D}">
      <dsp:nvSpPr>
        <dsp:cNvPr id="0" name=""/>
        <dsp:cNvSpPr/>
      </dsp:nvSpPr>
      <dsp:spPr>
        <a:xfrm>
          <a:off x="291037" y="5410142"/>
          <a:ext cx="5790929" cy="5313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919" tIns="0" rIns="160919" bIns="0" numCol="1" spcCol="1270" anchor="ctr" anchorCtr="0">
          <a:noAutofit/>
        </a:bodyPr>
        <a:lstStyle/>
        <a:p>
          <a:pPr marL="0" lvl="0" indent="0" algn="l" defTabSz="711200">
            <a:lnSpc>
              <a:spcPct val="90000"/>
            </a:lnSpc>
            <a:spcBef>
              <a:spcPct val="0"/>
            </a:spcBef>
            <a:spcAft>
              <a:spcPct val="35000"/>
            </a:spcAft>
            <a:buNone/>
          </a:pPr>
          <a:r>
            <a:rPr lang="en-US" sz="1600" b="1" kern="1200"/>
            <a:t>Project must be on the Priority List of Projects that AFWA submits to USFWS for review and approval.</a:t>
          </a:r>
        </a:p>
      </dsp:txBody>
      <dsp:txXfrm>
        <a:off x="316976" y="5436081"/>
        <a:ext cx="5739051"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5B282-416E-47C6-8140-84608917775A}">
      <dsp:nvSpPr>
        <dsp:cNvPr id="0" name=""/>
        <dsp:cNvSpPr/>
      </dsp:nvSpPr>
      <dsp:spPr>
        <a:xfrm>
          <a:off x="3048253" y="1024"/>
          <a:ext cx="2074727" cy="2074727"/>
        </a:xfrm>
        <a:prstGeom prst="downArrow">
          <a:avLst>
            <a:gd name="adj1" fmla="val 50000"/>
            <a:gd name="adj2" fmla="val 3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t>Conservation &amp; Science</a:t>
          </a:r>
        </a:p>
      </dsp:txBody>
      <dsp:txXfrm>
        <a:off x="3566935" y="1024"/>
        <a:ext cx="1037363" cy="1711650"/>
      </dsp:txXfrm>
    </dsp:sp>
    <dsp:sp modelId="{434BAFD6-BB36-49EF-9B39-1F4DBD0CDD2B}">
      <dsp:nvSpPr>
        <dsp:cNvPr id="0" name=""/>
        <dsp:cNvSpPr/>
      </dsp:nvSpPr>
      <dsp:spPr>
        <a:xfrm rot="4320000">
          <a:off x="4789637" y="1266214"/>
          <a:ext cx="2074727" cy="2074727"/>
        </a:xfrm>
        <a:prstGeom prst="downArrow">
          <a:avLst>
            <a:gd name="adj1" fmla="val 50000"/>
            <a:gd name="adj2" fmla="val 35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t>Capacity Building, Conservation Education, and Coordination of Conservation Policies</a:t>
          </a:r>
        </a:p>
      </dsp:txBody>
      <dsp:txXfrm rot="-5400000">
        <a:off x="5143829" y="1728797"/>
        <a:ext cx="1711650" cy="1037363"/>
      </dsp:txXfrm>
    </dsp:sp>
    <dsp:sp modelId="{8AF1ABF3-5D01-4D94-9397-ABEBD784DB1E}">
      <dsp:nvSpPr>
        <dsp:cNvPr id="0" name=""/>
        <dsp:cNvSpPr/>
      </dsp:nvSpPr>
      <dsp:spPr>
        <a:xfrm rot="8640000">
          <a:off x="4124488" y="3313334"/>
          <a:ext cx="2074727" cy="2074727"/>
        </a:xfrm>
        <a:prstGeom prst="downArrow">
          <a:avLst>
            <a:gd name="adj1" fmla="val 50000"/>
            <a:gd name="adj2" fmla="val 35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kern="1200"/>
            <a:t>Expanding Relevancy &amp; Engagement</a:t>
          </a:r>
        </a:p>
        <a:p>
          <a:pPr marL="0" lvl="0" algn="ctr" defTabSz="400050">
            <a:lnSpc>
              <a:spcPct val="90000"/>
            </a:lnSpc>
            <a:spcBef>
              <a:spcPct val="0"/>
            </a:spcBef>
            <a:spcAft>
              <a:spcPct val="35000"/>
            </a:spcAft>
            <a:buNone/>
          </a:pPr>
          <a:endParaRPr lang="en-US" sz="1200" kern="1200"/>
        </a:p>
      </dsp:txBody>
      <dsp:txXfrm rot="10800000">
        <a:off x="4749876" y="3641740"/>
        <a:ext cx="1037363" cy="1711650"/>
      </dsp:txXfrm>
    </dsp:sp>
    <dsp:sp modelId="{A24C2210-F52D-4927-9084-ABB8F964158E}">
      <dsp:nvSpPr>
        <dsp:cNvPr id="0" name=""/>
        <dsp:cNvSpPr/>
      </dsp:nvSpPr>
      <dsp:spPr>
        <a:xfrm rot="12960000">
          <a:off x="1972018" y="3313334"/>
          <a:ext cx="2074727" cy="2074727"/>
        </a:xfrm>
        <a:prstGeom prst="downArrow">
          <a:avLst>
            <a:gd name="adj1" fmla="val 50000"/>
            <a:gd name="adj2" fmla="val 35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kern="1200"/>
            <a:t>Recruitment, Retention, Reactivation (R3)</a:t>
          </a:r>
        </a:p>
        <a:p>
          <a:pPr algn="ctr">
            <a:spcBef>
              <a:spcPct val="0"/>
            </a:spcBef>
            <a:buNone/>
          </a:pPr>
          <a:endParaRPr lang="en-US" sz="1200" kern="1200"/>
        </a:p>
      </dsp:txBody>
      <dsp:txXfrm rot="10800000">
        <a:off x="2383994" y="3641740"/>
        <a:ext cx="1037363" cy="1711650"/>
      </dsp:txXfrm>
    </dsp:sp>
    <dsp:sp modelId="{CDEEAC7D-6258-43F0-83D6-CC47127152EF}">
      <dsp:nvSpPr>
        <dsp:cNvPr id="0" name=""/>
        <dsp:cNvSpPr/>
      </dsp:nvSpPr>
      <dsp:spPr>
        <a:xfrm rot="17280000">
          <a:off x="1306868" y="1266214"/>
          <a:ext cx="2074727" cy="2074727"/>
        </a:xfrm>
        <a:prstGeom prst="downArrow">
          <a:avLst>
            <a:gd name="adj1" fmla="val 50000"/>
            <a:gd name="adj2" fmla="val 35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kern="1200"/>
            <a:t>AFWA Priorities Identified in AFWA Funding Principles (submitted by ExCom)</a:t>
          </a:r>
        </a:p>
      </dsp:txBody>
      <dsp:txXfrm rot="5400000">
        <a:off x="1315754" y="1728797"/>
        <a:ext cx="1711650" cy="10373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431B5-E3A6-41C2-8675-225526694C7E}">
      <dsp:nvSpPr>
        <dsp:cNvPr id="0" name=""/>
        <dsp:cNvSpPr/>
      </dsp:nvSpPr>
      <dsp:spPr>
        <a:xfrm>
          <a:off x="0" y="317304"/>
          <a:ext cx="10927079" cy="16065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48063" tIns="416560" rIns="848063"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Project Narrative</a:t>
          </a:r>
        </a:p>
        <a:p>
          <a:pPr marL="228600" lvl="1" indent="-228600" algn="l" defTabSz="977900">
            <a:lnSpc>
              <a:spcPct val="90000"/>
            </a:lnSpc>
            <a:spcBef>
              <a:spcPct val="0"/>
            </a:spcBef>
            <a:spcAft>
              <a:spcPct val="15000"/>
            </a:spcAft>
            <a:buChar char="•"/>
          </a:pPr>
          <a:r>
            <a:rPr lang="en-US" sz="2200" kern="1200"/>
            <a:t>Key Personnel Qualifications (Limit – one paragraph per individual)</a:t>
          </a:r>
        </a:p>
        <a:p>
          <a:pPr marL="228600" lvl="1" indent="-228600" algn="l" defTabSz="977900">
            <a:lnSpc>
              <a:spcPct val="90000"/>
            </a:lnSpc>
            <a:spcBef>
              <a:spcPct val="0"/>
            </a:spcBef>
            <a:spcAft>
              <a:spcPct val="15000"/>
            </a:spcAft>
            <a:buChar char="•"/>
          </a:pPr>
          <a:r>
            <a:rPr lang="en-US" sz="2200" kern="1200"/>
            <a:t>Budget Narrative and Budget Table</a:t>
          </a:r>
        </a:p>
      </dsp:txBody>
      <dsp:txXfrm>
        <a:off x="0" y="317304"/>
        <a:ext cx="10927079" cy="1606500"/>
      </dsp:txXfrm>
    </dsp:sp>
    <dsp:sp modelId="{6BB97207-D5BE-49F3-B3D0-704F07AF2F65}">
      <dsp:nvSpPr>
        <dsp:cNvPr id="0" name=""/>
        <dsp:cNvSpPr/>
      </dsp:nvSpPr>
      <dsp:spPr>
        <a:xfrm>
          <a:off x="546354" y="22104"/>
          <a:ext cx="7648956" cy="5904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9112" tIns="0" rIns="289112" bIns="0" numCol="1" spcCol="1270" anchor="ctr" anchorCtr="0">
          <a:noAutofit/>
        </a:bodyPr>
        <a:lstStyle/>
        <a:p>
          <a:pPr marL="0" lvl="0" indent="0" algn="l" defTabSz="977900">
            <a:lnSpc>
              <a:spcPct val="90000"/>
            </a:lnSpc>
            <a:spcBef>
              <a:spcPct val="0"/>
            </a:spcBef>
            <a:spcAft>
              <a:spcPct val="35000"/>
            </a:spcAft>
            <a:buNone/>
          </a:pPr>
          <a:r>
            <a:rPr lang="en-US" sz="2200" kern="1200"/>
            <a:t>Part I: Grant Proposal – Via AFWA Portal by </a:t>
          </a:r>
          <a:r>
            <a:rPr lang="en-US" sz="2200" b="1" u="sng" kern="1200"/>
            <a:t>06/07/2024</a:t>
          </a:r>
          <a:endParaRPr lang="en-US" sz="2200" kern="1200"/>
        </a:p>
      </dsp:txBody>
      <dsp:txXfrm>
        <a:off x="575175" y="50925"/>
        <a:ext cx="7591314" cy="532758"/>
      </dsp:txXfrm>
    </dsp:sp>
    <dsp:sp modelId="{39D946C2-E01A-41B3-964B-E286B0C81CFC}">
      <dsp:nvSpPr>
        <dsp:cNvPr id="0" name=""/>
        <dsp:cNvSpPr/>
      </dsp:nvSpPr>
      <dsp:spPr>
        <a:xfrm>
          <a:off x="0" y="2327004"/>
          <a:ext cx="10927079" cy="2331000"/>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48063" tIns="416560" rIns="848063"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Project Abstract</a:t>
          </a:r>
        </a:p>
        <a:p>
          <a:pPr marL="228600" lvl="1" indent="-228600" algn="l" defTabSz="977900">
            <a:lnSpc>
              <a:spcPct val="90000"/>
            </a:lnSpc>
            <a:spcBef>
              <a:spcPct val="0"/>
            </a:spcBef>
            <a:spcAft>
              <a:spcPct val="15000"/>
            </a:spcAft>
            <a:buChar char="•"/>
          </a:pPr>
          <a:r>
            <a:rPr lang="en-US" sz="2200" kern="1200"/>
            <a:t>Application for Federal Assistance (SF 424)</a:t>
          </a:r>
        </a:p>
        <a:p>
          <a:pPr marL="228600" lvl="1" indent="-228600" algn="l" defTabSz="977900">
            <a:lnSpc>
              <a:spcPct val="90000"/>
            </a:lnSpc>
            <a:spcBef>
              <a:spcPct val="0"/>
            </a:spcBef>
            <a:spcAft>
              <a:spcPct val="15000"/>
            </a:spcAft>
            <a:buChar char="•"/>
          </a:pPr>
          <a:r>
            <a:rPr lang="en-US" sz="2200" kern="1200"/>
            <a:t>Budget Information for Non-Construction Program (SF 424-A)</a:t>
          </a:r>
        </a:p>
        <a:p>
          <a:pPr marL="228600" lvl="1" indent="-228600" algn="l" defTabSz="977900">
            <a:lnSpc>
              <a:spcPct val="90000"/>
            </a:lnSpc>
            <a:spcBef>
              <a:spcPct val="0"/>
            </a:spcBef>
            <a:spcAft>
              <a:spcPct val="15000"/>
            </a:spcAft>
            <a:buChar char="•"/>
          </a:pPr>
          <a:r>
            <a:rPr lang="en-US" sz="2200" kern="1200"/>
            <a:t>Negotiated Indirect Cost Agreement (NICRA) – if applicable from budget</a:t>
          </a:r>
        </a:p>
        <a:p>
          <a:pPr marL="228600" lvl="1" indent="-228600" algn="l" defTabSz="977900">
            <a:lnSpc>
              <a:spcPct val="90000"/>
            </a:lnSpc>
            <a:spcBef>
              <a:spcPct val="0"/>
            </a:spcBef>
            <a:spcAft>
              <a:spcPct val="15000"/>
            </a:spcAft>
            <a:buChar char="•"/>
          </a:pPr>
          <a:r>
            <a:rPr lang="en-US" sz="2200" kern="1200"/>
            <a:t>Required Statements (template available on AFWA MSCGP Website)</a:t>
          </a:r>
        </a:p>
      </dsp:txBody>
      <dsp:txXfrm>
        <a:off x="0" y="2327004"/>
        <a:ext cx="10927079" cy="2331000"/>
      </dsp:txXfrm>
    </dsp:sp>
    <dsp:sp modelId="{2067F30B-AA5A-4199-8A6A-E3E3100EDFB4}">
      <dsp:nvSpPr>
        <dsp:cNvPr id="0" name=""/>
        <dsp:cNvSpPr/>
      </dsp:nvSpPr>
      <dsp:spPr>
        <a:xfrm>
          <a:off x="546354" y="2031804"/>
          <a:ext cx="7648956" cy="59040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9112" tIns="0" rIns="289112" bIns="0" numCol="1" spcCol="1270" anchor="ctr" anchorCtr="0">
          <a:noAutofit/>
        </a:bodyPr>
        <a:lstStyle/>
        <a:p>
          <a:pPr marL="0" lvl="0" indent="0" algn="l" defTabSz="977900">
            <a:lnSpc>
              <a:spcPct val="90000"/>
            </a:lnSpc>
            <a:spcBef>
              <a:spcPct val="0"/>
            </a:spcBef>
            <a:spcAft>
              <a:spcPct val="35000"/>
            </a:spcAft>
            <a:buNone/>
          </a:pPr>
          <a:r>
            <a:rPr lang="en-US" sz="2200" kern="1200"/>
            <a:t>Part II: Required Federal Forms – Via AFWA Portal and GrantSolutions by mid-September 2024</a:t>
          </a:r>
          <a:endParaRPr lang="en-US" sz="2200" kern="1200">
            <a:solidFill>
              <a:srgbClr val="FFFF00"/>
            </a:solidFill>
          </a:endParaRPr>
        </a:p>
      </dsp:txBody>
      <dsp:txXfrm>
        <a:off x="575175" y="2060625"/>
        <a:ext cx="7591314" cy="5327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60552-F4CA-4F1A-B626-C35459A5CCA5}">
      <dsp:nvSpPr>
        <dsp:cNvPr id="0" name=""/>
        <dsp:cNvSpPr/>
      </dsp:nvSpPr>
      <dsp:spPr>
        <a:xfrm>
          <a:off x="0" y="1095"/>
          <a:ext cx="698131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924960-742D-4C2B-94FF-6F1614CF2EE8}">
      <dsp:nvSpPr>
        <dsp:cNvPr id="0" name=""/>
        <dsp:cNvSpPr/>
      </dsp:nvSpPr>
      <dsp:spPr>
        <a:xfrm>
          <a:off x="0" y="1095"/>
          <a:ext cx="6974495" cy="2631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just" defTabSz="977900">
            <a:lnSpc>
              <a:spcPct val="90000"/>
            </a:lnSpc>
            <a:spcBef>
              <a:spcPct val="0"/>
            </a:spcBef>
            <a:spcAft>
              <a:spcPct val="35000"/>
            </a:spcAft>
            <a:buNone/>
          </a:pPr>
          <a:r>
            <a:rPr lang="en-US" sz="2200" kern="1200"/>
            <a:t>AFWA developed </a:t>
          </a:r>
          <a:r>
            <a:rPr lang="en-US" sz="2200" b="1" kern="1200"/>
            <a:t>Grant Proposal</a:t>
          </a:r>
          <a:r>
            <a:rPr lang="en-US" sz="2200" kern="1200"/>
            <a:t> </a:t>
          </a:r>
          <a:r>
            <a:rPr lang="en-US" sz="2200" b="1" kern="1200"/>
            <a:t>Guidelines (aka detailed instructions) </a:t>
          </a:r>
          <a:r>
            <a:rPr lang="en-US" sz="2200" u="sng" kern="1200"/>
            <a:t>and</a:t>
          </a:r>
          <a:r>
            <a:rPr lang="en-US" sz="2200" u="none" kern="1200"/>
            <a:t> a separate blank </a:t>
          </a:r>
          <a:r>
            <a:rPr lang="en-US" sz="2200" b="1" u="none" kern="1200"/>
            <a:t>Grant Proposal </a:t>
          </a:r>
          <a:r>
            <a:rPr lang="en-US" sz="2200" b="1" kern="1200"/>
            <a:t>Template </a:t>
          </a:r>
          <a:r>
            <a:rPr lang="en-US" sz="2200" kern="1200"/>
            <a:t>for applicants to populate with information. </a:t>
          </a:r>
        </a:p>
        <a:p>
          <a:pPr marL="0" lvl="0" indent="0" algn="just" defTabSz="977900">
            <a:lnSpc>
              <a:spcPct val="90000"/>
            </a:lnSpc>
            <a:spcBef>
              <a:spcPct val="0"/>
            </a:spcBef>
            <a:spcAft>
              <a:spcPct val="35000"/>
            </a:spcAft>
            <a:buNone/>
          </a:pPr>
          <a:r>
            <a:rPr lang="en-US" sz="2200" kern="1200"/>
            <a:t>Both are available on AFWA’s MSCGP website.</a:t>
          </a:r>
        </a:p>
        <a:p>
          <a:pPr marL="0" lvl="0" indent="0" algn="just" defTabSz="977900">
            <a:lnSpc>
              <a:spcPct val="90000"/>
            </a:lnSpc>
            <a:spcBef>
              <a:spcPct val="0"/>
            </a:spcBef>
            <a:spcAft>
              <a:spcPct val="35000"/>
            </a:spcAft>
            <a:buNone/>
          </a:pPr>
          <a:endParaRPr lang="en-US" sz="2200" b="1" kern="1200"/>
        </a:p>
        <a:p>
          <a:pPr marL="0" lvl="0" indent="0" algn="just" defTabSz="977900">
            <a:lnSpc>
              <a:spcPct val="90000"/>
            </a:lnSpc>
            <a:spcBef>
              <a:spcPct val="0"/>
            </a:spcBef>
            <a:spcAft>
              <a:spcPct val="35000"/>
            </a:spcAft>
            <a:buNone/>
          </a:pPr>
          <a:r>
            <a:rPr lang="en-US" sz="2200" b="1" kern="1200"/>
            <a:t>Grant Proposal </a:t>
          </a:r>
          <a:r>
            <a:rPr lang="en-US" sz="2200" kern="1200"/>
            <a:t>= Applicant and Project Information + Project Statement</a:t>
          </a:r>
        </a:p>
      </dsp:txBody>
      <dsp:txXfrm>
        <a:off x="0" y="1095"/>
        <a:ext cx="6974495" cy="2631788"/>
      </dsp:txXfrm>
    </dsp:sp>
    <dsp:sp modelId="{0261C81B-0491-41BE-BE1A-02290C998A88}">
      <dsp:nvSpPr>
        <dsp:cNvPr id="0" name=""/>
        <dsp:cNvSpPr/>
      </dsp:nvSpPr>
      <dsp:spPr>
        <a:xfrm>
          <a:off x="0" y="2632883"/>
          <a:ext cx="6981313"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D47758-9E34-4B7B-B5CE-3B6AEF0F208F}">
      <dsp:nvSpPr>
        <dsp:cNvPr id="0" name=""/>
        <dsp:cNvSpPr/>
      </dsp:nvSpPr>
      <dsp:spPr>
        <a:xfrm>
          <a:off x="0" y="2632883"/>
          <a:ext cx="6981313" cy="1834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endParaRPr lang="en-US" sz="2200" kern="1200"/>
        </a:p>
        <a:p>
          <a:pPr marL="0" lvl="0" indent="0" algn="l" defTabSz="977900">
            <a:lnSpc>
              <a:spcPct val="90000"/>
            </a:lnSpc>
            <a:spcBef>
              <a:spcPct val="0"/>
            </a:spcBef>
            <a:spcAft>
              <a:spcPct val="35000"/>
            </a:spcAft>
            <a:buNone/>
          </a:pPr>
          <a:r>
            <a:rPr lang="en-US" sz="2200" kern="1200"/>
            <a:t>Follow along as we highlight some of the key proposal components. </a:t>
          </a:r>
        </a:p>
      </dsp:txBody>
      <dsp:txXfrm>
        <a:off x="0" y="2632883"/>
        <a:ext cx="6981313" cy="18340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7E752D-6E0C-44B1-B42B-96B283DDB463}">
      <dsp:nvSpPr>
        <dsp:cNvPr id="0" name=""/>
        <dsp:cNvSpPr/>
      </dsp:nvSpPr>
      <dsp:spPr>
        <a:xfrm>
          <a:off x="942584" y="723950"/>
          <a:ext cx="1055126" cy="10551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FD969E-44E1-484F-8C9F-A7BC6424BEDB}">
      <dsp:nvSpPr>
        <dsp:cNvPr id="0" name=""/>
        <dsp:cNvSpPr/>
      </dsp:nvSpPr>
      <dsp:spPr>
        <a:xfrm>
          <a:off x="0" y="2301195"/>
          <a:ext cx="3283904" cy="1167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Describe how</a:t>
          </a:r>
          <a:r>
            <a:rPr lang="en-US" sz="2000" kern="1200"/>
            <a:t> will you monitor and evaluate your project's progress according to the proposed timeline</a:t>
          </a:r>
          <a:r>
            <a:rPr lang="en-US" sz="2000" kern="1200">
              <a:latin typeface="Calibri Light" panose="020F0302020204030204"/>
            </a:rPr>
            <a:t>.</a:t>
          </a:r>
          <a:endParaRPr lang="en-US" sz="2000" kern="1200"/>
        </a:p>
      </dsp:txBody>
      <dsp:txXfrm>
        <a:off x="0" y="2301195"/>
        <a:ext cx="3283904" cy="1167922"/>
      </dsp:txXfrm>
    </dsp:sp>
    <dsp:sp modelId="{F041DFA1-8E8D-42EA-868B-45EA8953A1A6}">
      <dsp:nvSpPr>
        <dsp:cNvPr id="0" name=""/>
        <dsp:cNvSpPr/>
      </dsp:nvSpPr>
      <dsp:spPr>
        <a:xfrm>
          <a:off x="4446777" y="572962"/>
          <a:ext cx="1055126" cy="10551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C5AE55-4923-4377-80FC-38974EB4B28A}">
      <dsp:nvSpPr>
        <dsp:cNvPr id="0" name=""/>
        <dsp:cNvSpPr/>
      </dsp:nvSpPr>
      <dsp:spPr>
        <a:xfrm>
          <a:off x="3364317" y="2301195"/>
          <a:ext cx="3185144" cy="1167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a:t>Evaluating your project will help ensure that the allocated funds have been used as intended and that milestones are being met.</a:t>
          </a:r>
        </a:p>
      </dsp:txBody>
      <dsp:txXfrm>
        <a:off x="3364317" y="2301195"/>
        <a:ext cx="3185144" cy="1167922"/>
      </dsp:txXfrm>
    </dsp:sp>
    <dsp:sp modelId="{AEF94997-28B4-4801-A300-59B48B961DFE}">
      <dsp:nvSpPr>
        <dsp:cNvPr id="0" name=""/>
        <dsp:cNvSpPr/>
      </dsp:nvSpPr>
      <dsp:spPr>
        <a:xfrm>
          <a:off x="8069228" y="572962"/>
          <a:ext cx="1055126" cy="10551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E91A90-34DC-4259-94DA-6DE7E626C9B1}">
      <dsp:nvSpPr>
        <dsp:cNvPr id="0" name=""/>
        <dsp:cNvSpPr/>
      </dsp:nvSpPr>
      <dsp:spPr>
        <a:xfrm>
          <a:off x="6999086" y="2301195"/>
          <a:ext cx="3096303" cy="1167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a:t>Significant developments must be disclosed and communicated with USFWS as soon as recognized instead of waiting for required reporting.  </a:t>
          </a:r>
        </a:p>
      </dsp:txBody>
      <dsp:txXfrm>
        <a:off x="6999086" y="2301195"/>
        <a:ext cx="3096303" cy="116792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EE9E30-EB0B-4BCE-AA54-762E306D05CC}" type="datetimeFigureOut">
              <a:rPr lang="en-US" smtClean="0"/>
              <a:t>5/9/2024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EF1B0E-B758-4062-9CD0-B28FC903AAF6}" type="slidenum">
              <a:rPr lang="en-US" smtClean="0"/>
              <a:t>‹#›</a:t>
            </a:fld>
            <a:endParaRPr lang="en-US"/>
          </a:p>
        </p:txBody>
      </p:sp>
    </p:spTree>
    <p:extLst>
      <p:ext uri="{BB962C8B-B14F-4D97-AF65-F5344CB8AC3E}">
        <p14:creationId xmlns:p14="http://schemas.microsoft.com/office/powerpoint/2010/main" val="239861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Arial" charset="0"/>
                <a:cs typeface="Arial" charset="0"/>
              </a:defRPr>
            </a:lvl1pPr>
            <a:lvl2pPr marL="742950" indent="-285750" defTabSz="966788" eaLnBrk="0" hangingPunct="0">
              <a:spcBef>
                <a:spcPct val="30000"/>
              </a:spcBef>
              <a:defRPr sz="1200">
                <a:solidFill>
                  <a:schemeClr val="tx1"/>
                </a:solidFill>
                <a:latin typeface="Arial" charset="0"/>
                <a:cs typeface="Arial" charset="0"/>
              </a:defRPr>
            </a:lvl2pPr>
            <a:lvl3pPr marL="1143000" indent="-228600" defTabSz="966788" eaLnBrk="0" hangingPunct="0">
              <a:spcBef>
                <a:spcPct val="30000"/>
              </a:spcBef>
              <a:defRPr sz="1200">
                <a:solidFill>
                  <a:schemeClr val="tx1"/>
                </a:solidFill>
                <a:latin typeface="Arial" charset="0"/>
                <a:cs typeface="Arial" charset="0"/>
              </a:defRPr>
            </a:lvl3pPr>
            <a:lvl4pPr marL="1600200" indent="-228600" defTabSz="966788" eaLnBrk="0" hangingPunct="0">
              <a:spcBef>
                <a:spcPct val="30000"/>
              </a:spcBef>
              <a:defRPr sz="1200">
                <a:solidFill>
                  <a:schemeClr val="tx1"/>
                </a:solidFill>
                <a:latin typeface="Arial" charset="0"/>
                <a:cs typeface="Arial" charset="0"/>
              </a:defRPr>
            </a:lvl4pPr>
            <a:lvl5pPr marL="2057400" indent="-228600" defTabSz="966788" eaLnBrk="0" hangingPunct="0">
              <a:spcBef>
                <a:spcPct val="30000"/>
              </a:spcBef>
              <a:defRPr sz="1200">
                <a:solidFill>
                  <a:schemeClr val="tx1"/>
                </a:solidFill>
                <a:latin typeface="Arial" charset="0"/>
                <a:cs typeface="Arial" charset="0"/>
              </a:defRPr>
            </a:lvl5pPr>
            <a:lvl6pPr marL="2514600" indent="-228600" defTabSz="966788" eaLnBrk="0" fontAlgn="base" hangingPunct="0">
              <a:spcBef>
                <a:spcPct val="30000"/>
              </a:spcBef>
              <a:spcAft>
                <a:spcPct val="0"/>
              </a:spcAft>
              <a:defRPr sz="1200">
                <a:solidFill>
                  <a:schemeClr val="tx1"/>
                </a:solidFill>
                <a:latin typeface="Arial" charset="0"/>
                <a:cs typeface="Arial" charset="0"/>
              </a:defRPr>
            </a:lvl6pPr>
            <a:lvl7pPr marL="2971800" indent="-228600" defTabSz="966788" eaLnBrk="0" fontAlgn="base" hangingPunct="0">
              <a:spcBef>
                <a:spcPct val="30000"/>
              </a:spcBef>
              <a:spcAft>
                <a:spcPct val="0"/>
              </a:spcAft>
              <a:defRPr sz="1200">
                <a:solidFill>
                  <a:schemeClr val="tx1"/>
                </a:solidFill>
                <a:latin typeface="Arial" charset="0"/>
                <a:cs typeface="Arial" charset="0"/>
              </a:defRPr>
            </a:lvl7pPr>
            <a:lvl8pPr marL="3429000" indent="-228600" defTabSz="966788" eaLnBrk="0" fontAlgn="base" hangingPunct="0">
              <a:spcBef>
                <a:spcPct val="30000"/>
              </a:spcBef>
              <a:spcAft>
                <a:spcPct val="0"/>
              </a:spcAft>
              <a:defRPr sz="1200">
                <a:solidFill>
                  <a:schemeClr val="tx1"/>
                </a:solidFill>
                <a:latin typeface="Arial" charset="0"/>
                <a:cs typeface="Arial" charset="0"/>
              </a:defRPr>
            </a:lvl8pPr>
            <a:lvl9pPr marL="3886200" indent="-228600" defTabSz="966788"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EBCAE04F-10FB-4DA3-81AC-1BE1932398A5}" type="slidenum">
              <a:rPr kumimoji="0" lang="en-US" alt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1</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45F29C-38F4-4C23-A5B3-D9EF939A9F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580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5B2987-153B-4D30-B5D9-3179EC83A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346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5B2987-153B-4D30-B5D9-3179EC83AA64}" type="slidenum">
              <a:rPr lang="en-US" smtClean="0"/>
              <a:t>14</a:t>
            </a:fld>
            <a:endParaRPr lang="en-US"/>
          </a:p>
        </p:txBody>
      </p:sp>
    </p:spTree>
    <p:extLst>
      <p:ext uri="{BB962C8B-B14F-4D97-AF65-F5344CB8AC3E}">
        <p14:creationId xmlns:p14="http://schemas.microsoft.com/office/powerpoint/2010/main" val="3707134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Strategic Priorities are reviewed and updated each year based on emerging new priorities. It’s a 10-page document that defines and elaborates on each priority to make it easier for the applicants to see what needs are and for the reviewers who are scoring to definer if those proposals address those priorities.</a:t>
            </a:r>
          </a:p>
          <a:p>
            <a:endParaRPr lang="en-US"/>
          </a:p>
        </p:txBody>
      </p:sp>
      <p:sp>
        <p:nvSpPr>
          <p:cNvPr id="4" name="Slide Number Placeholder 3"/>
          <p:cNvSpPr>
            <a:spLocks noGrp="1"/>
          </p:cNvSpPr>
          <p:nvPr>
            <p:ph type="sldNum" sz="quarter" idx="5"/>
          </p:nvPr>
        </p:nvSpPr>
        <p:spPr/>
        <p:txBody>
          <a:bodyPr/>
          <a:lstStyle/>
          <a:p>
            <a:fld id="{965B2987-153B-4D30-B5D9-3179EC83AA64}" type="slidenum">
              <a:rPr lang="en-US" smtClean="0"/>
              <a:t>15</a:t>
            </a:fld>
            <a:endParaRPr lang="en-US"/>
          </a:p>
        </p:txBody>
      </p:sp>
    </p:spTree>
    <p:extLst>
      <p:ext uri="{BB962C8B-B14F-4D97-AF65-F5344CB8AC3E}">
        <p14:creationId xmlns:p14="http://schemas.microsoft.com/office/powerpoint/2010/main" val="3287131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16</a:t>
            </a:fld>
            <a:endParaRPr lang="en-US"/>
          </a:p>
        </p:txBody>
      </p:sp>
    </p:spTree>
    <p:extLst>
      <p:ext uri="{BB962C8B-B14F-4D97-AF65-F5344CB8AC3E}">
        <p14:creationId xmlns:p14="http://schemas.microsoft.com/office/powerpoint/2010/main" val="1419803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17</a:t>
            </a:fld>
            <a:endParaRPr lang="en-US"/>
          </a:p>
        </p:txBody>
      </p:sp>
    </p:spTree>
    <p:extLst>
      <p:ext uri="{BB962C8B-B14F-4D97-AF65-F5344CB8AC3E}">
        <p14:creationId xmlns:p14="http://schemas.microsoft.com/office/powerpoint/2010/main" val="3824695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19</a:t>
            </a:fld>
            <a:endParaRPr lang="en-US"/>
          </a:p>
        </p:txBody>
      </p:sp>
    </p:spTree>
    <p:extLst>
      <p:ext uri="{BB962C8B-B14F-4D97-AF65-F5344CB8AC3E}">
        <p14:creationId xmlns:p14="http://schemas.microsoft.com/office/powerpoint/2010/main" val="1861624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21</a:t>
            </a:fld>
            <a:endParaRPr lang="en-US"/>
          </a:p>
        </p:txBody>
      </p:sp>
    </p:spTree>
    <p:extLst>
      <p:ext uri="{BB962C8B-B14F-4D97-AF65-F5344CB8AC3E}">
        <p14:creationId xmlns:p14="http://schemas.microsoft.com/office/powerpoint/2010/main" val="1978941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5B2987-153B-4D30-B5D9-3179EC83AA64}" type="slidenum">
              <a:rPr lang="en-US" smtClean="0"/>
              <a:t>22</a:t>
            </a:fld>
            <a:endParaRPr lang="en-US"/>
          </a:p>
        </p:txBody>
      </p:sp>
    </p:spTree>
    <p:extLst>
      <p:ext uri="{BB962C8B-B14F-4D97-AF65-F5344CB8AC3E}">
        <p14:creationId xmlns:p14="http://schemas.microsoft.com/office/powerpoint/2010/main" val="538095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5B2987-153B-4D30-B5D9-3179EC83AA64}" type="slidenum">
              <a:rPr lang="en-US" smtClean="0"/>
              <a:t>23</a:t>
            </a:fld>
            <a:endParaRPr lang="en-US"/>
          </a:p>
        </p:txBody>
      </p:sp>
    </p:spTree>
    <p:extLst>
      <p:ext uri="{BB962C8B-B14F-4D97-AF65-F5344CB8AC3E}">
        <p14:creationId xmlns:p14="http://schemas.microsoft.com/office/powerpoint/2010/main" val="3563490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3</a:t>
            </a:fld>
            <a:endParaRPr lang="en-US"/>
          </a:p>
        </p:txBody>
      </p:sp>
    </p:spTree>
    <p:extLst>
      <p:ext uri="{BB962C8B-B14F-4D97-AF65-F5344CB8AC3E}">
        <p14:creationId xmlns:p14="http://schemas.microsoft.com/office/powerpoint/2010/main" val="2442753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remainder of the webinar, we will focus on the application requirements for the Multistate Program. </a:t>
            </a:r>
          </a:p>
          <a:p>
            <a:endParaRPr lang="en-US"/>
          </a:p>
          <a:p>
            <a:r>
              <a:rPr lang="en-US"/>
              <a:t>The primary focus will be on Part 1 of the Grant Proposal process—note that this is completed through the AFWA Portal and is due June 7,2024. </a:t>
            </a:r>
          </a:p>
          <a:p>
            <a:endParaRPr lang="en-US"/>
          </a:p>
          <a:p>
            <a:r>
              <a:rPr lang="en-US"/>
              <a:t>At this initial stage, you are only completing the project narrative, budget, qualifications of participating individuals, and other information from the template. </a:t>
            </a:r>
          </a:p>
          <a:p>
            <a:endParaRPr lang="en-US"/>
          </a:p>
          <a:p>
            <a:r>
              <a:rPr lang="en-US"/>
              <a:t>As noted earlier, selected projects will move forward to the final application process that includes formal submission to </a:t>
            </a:r>
            <a:r>
              <a:rPr lang="en-US" err="1"/>
              <a:t>GrantSolutions</a:t>
            </a:r>
            <a:r>
              <a:rPr lang="en-US"/>
              <a:t> along with standard federal forms… We will touch on that a bit later. </a:t>
            </a:r>
          </a:p>
        </p:txBody>
      </p:sp>
      <p:sp>
        <p:nvSpPr>
          <p:cNvPr id="4" name="Slide Number Placeholder 3"/>
          <p:cNvSpPr>
            <a:spLocks noGrp="1"/>
          </p:cNvSpPr>
          <p:nvPr>
            <p:ph type="sldNum" sz="quarter" idx="5"/>
          </p:nvPr>
        </p:nvSpPr>
        <p:spPr/>
        <p:txBody>
          <a:bodyPr/>
          <a:lstStyle/>
          <a:p>
            <a:fld id="{87EF1B0E-B758-4062-9CD0-B28FC903AAF6}" type="slidenum">
              <a:rPr lang="en-US" smtClean="0"/>
              <a:t>24</a:t>
            </a:fld>
            <a:endParaRPr lang="en-US"/>
          </a:p>
        </p:txBody>
      </p:sp>
    </p:spTree>
    <p:extLst>
      <p:ext uri="{BB962C8B-B14F-4D97-AF65-F5344CB8AC3E}">
        <p14:creationId xmlns:p14="http://schemas.microsoft.com/office/powerpoint/2010/main" val="3862272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TO assist applicants, AFWA developed a template to ensure all the required sections are included. </a:t>
            </a:r>
          </a:p>
          <a:p>
            <a:endParaRPr lang="en-US"/>
          </a:p>
          <a:p>
            <a:r>
              <a:rPr lang="en-US"/>
              <a:t>We will now walk through the core elements of the Multistate proposal and provide some additional guidance of sections of the proposal that have historically needed a little more meat on the bones… </a:t>
            </a:r>
          </a:p>
          <a:p>
            <a:endParaRPr lang="en-US"/>
          </a:p>
          <a:p>
            <a:r>
              <a:rPr lang="en-US"/>
              <a:t>Again these resources are all available to you on the </a:t>
            </a:r>
            <a:r>
              <a:rPr lang="en-US" err="1"/>
              <a:t>afwa</a:t>
            </a:r>
            <a:r>
              <a:rPr lang="en-US"/>
              <a:t> website…</a:t>
            </a:r>
          </a:p>
          <a:p>
            <a:endParaRPr lang="en-US"/>
          </a:p>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25</a:t>
            </a:fld>
            <a:endParaRPr lang="en-US"/>
          </a:p>
        </p:txBody>
      </p:sp>
    </p:spTree>
    <p:extLst>
      <p:ext uri="{BB962C8B-B14F-4D97-AF65-F5344CB8AC3E}">
        <p14:creationId xmlns:p14="http://schemas.microsoft.com/office/powerpoint/2010/main" val="2150050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FF0000"/>
                </a:solidFill>
              </a:rPr>
              <a:t>Proposal Details: </a:t>
            </a:r>
          </a:p>
          <a:p>
            <a:pPr marL="171450" indent="-171450">
              <a:buFont typeface="Arial" panose="020B0604020202020204" pitchFamily="34" charset="0"/>
              <a:buChar char="•"/>
            </a:pPr>
            <a:r>
              <a:rPr lang="en-US">
                <a:solidFill>
                  <a:srgbClr val="FF0000"/>
                </a:solidFill>
              </a:rPr>
              <a:t>Title: Set the stage for your proposal – what’s the first thing you want the reviewers to see?</a:t>
            </a:r>
          </a:p>
          <a:p>
            <a:pPr marL="171450" indent="-171450">
              <a:buFont typeface="Arial" panose="020B0604020202020204" pitchFamily="34" charset="0"/>
              <a:buChar char="•"/>
            </a:pPr>
            <a:r>
              <a:rPr lang="en-US">
                <a:solidFill>
                  <a:srgbClr val="FF0000"/>
                </a:solidFill>
              </a:rPr>
              <a:t>Recipient Location: This is the location of the organization applying for the grant… we recognize that the reach of the proposal will certainly include more than 1 state… </a:t>
            </a:r>
          </a:p>
          <a:p>
            <a:pPr marL="171450" indent="-171450">
              <a:buFont typeface="Arial" panose="020B0604020202020204" pitchFamily="34" charset="0"/>
              <a:buChar char="•"/>
            </a:pPr>
            <a:r>
              <a:rPr lang="en-US">
                <a:solidFill>
                  <a:srgbClr val="FF0000"/>
                </a:solidFill>
              </a:rPr>
              <a:t>Start Date: Grants are anticipated to begin Jan 1, 2025 and are traditionally awarded for one year – making the end date December 31, 2025. </a:t>
            </a:r>
          </a:p>
          <a:p>
            <a:endParaRPr lang="en-US">
              <a:solidFill>
                <a:srgbClr val="FF0000"/>
              </a:solidFill>
            </a:endParaRPr>
          </a:p>
          <a:p>
            <a:r>
              <a:rPr lang="en-US">
                <a:solidFill>
                  <a:srgbClr val="FF0000"/>
                </a:solidFill>
              </a:rPr>
              <a:t>Project Abstract: </a:t>
            </a:r>
          </a:p>
          <a:p>
            <a:endParaRPr lang="en-US">
              <a:solidFill>
                <a:srgbClr val="FF0000"/>
              </a:solidFill>
            </a:endParaRPr>
          </a:p>
          <a:p>
            <a:pPr marL="171450" indent="-171450">
              <a:buFont typeface="Arial" panose="020B0604020202020204" pitchFamily="34" charset="0"/>
              <a:buChar char="•"/>
            </a:pPr>
            <a:r>
              <a:rPr lang="en-US">
                <a:solidFill>
                  <a:srgbClr val="FF0000"/>
                </a:solidFill>
              </a:rPr>
              <a:t>Provide a high level summary of your project – consider this like an elevator pitch for the proposal. What is the purpose, goal, and expected outcome of the project? </a:t>
            </a:r>
          </a:p>
          <a:p>
            <a:pPr marL="171450" indent="-171450">
              <a:buFont typeface="Arial" panose="020B0604020202020204" pitchFamily="34" charset="0"/>
              <a:buChar char="•"/>
            </a:pPr>
            <a:r>
              <a:rPr lang="en-US">
                <a:solidFill>
                  <a:srgbClr val="FF0000"/>
                </a:solidFill>
              </a:rPr>
              <a:t>Don’t want to be overly technical in the project abstract – those details will come in later sections. </a:t>
            </a:r>
          </a:p>
          <a:p>
            <a:pPr marL="171450" indent="-171450">
              <a:buFont typeface="Arial" panose="020B0604020202020204" pitchFamily="34" charset="0"/>
              <a:buChar char="•"/>
            </a:pPr>
            <a:r>
              <a:rPr lang="en-US">
                <a:solidFill>
                  <a:srgbClr val="FF0000"/>
                </a:solidFill>
              </a:rPr>
              <a:t>Do not include any sensitive information that you would not want displayed to the public in this section. If ultimately selected for funding the project abstract will be viewable by the public. </a:t>
            </a:r>
          </a:p>
          <a:p>
            <a:pPr marL="171450" indent="-171450">
              <a:buFont typeface="Arial" panose="020B0604020202020204" pitchFamily="34" charset="0"/>
              <a:buChar char="•"/>
            </a:pPr>
            <a:r>
              <a:rPr lang="en-US">
                <a:solidFill>
                  <a:srgbClr val="FF0000"/>
                </a:solidFill>
              </a:rPr>
              <a:t>In Part II of the application, there is a requirement for Project Abstract in Grant Solutions. At this stage, the Federal awarding agency will use the project abstract to populate the public description of the award in USA Spending.  This is a standard process for all Federal funding – not specific to the Multi State Grant Program. </a:t>
            </a:r>
          </a:p>
          <a:p>
            <a:endParaRPr lang="en-US">
              <a:solidFill>
                <a:srgbClr val="FF0000"/>
              </a:solidFill>
            </a:endParaRPr>
          </a:p>
          <a:p>
            <a:r>
              <a:rPr lang="en-US"/>
              <a:t>Contacts: </a:t>
            </a:r>
          </a:p>
          <a:p>
            <a:pPr marL="171450" indent="-171450">
              <a:buFont typeface="Arial" panose="020B0604020202020204" pitchFamily="34" charset="0"/>
              <a:buChar char="•"/>
            </a:pPr>
            <a:r>
              <a:rPr lang="en-US"/>
              <a:t>Principle Investigator: The person drafting proposal, overseeing the project, competing the reports. If there is more than one person responsible for these activities, include all involved… </a:t>
            </a:r>
          </a:p>
          <a:p>
            <a:pPr marL="171450" indent="-171450">
              <a:buFont typeface="Arial" panose="020B0604020202020204" pitchFamily="34" charset="0"/>
              <a:buChar char="•"/>
            </a:pPr>
            <a:r>
              <a:rPr lang="en-US"/>
              <a:t>Primary Authorizing Official… this means the person or people with signatory authority for recipient organization. </a:t>
            </a:r>
          </a:p>
          <a:p>
            <a:pPr marL="171450" indent="-171450">
              <a:buFont typeface="Arial" panose="020B0604020202020204" pitchFamily="34" charset="0"/>
              <a:buChar char="•"/>
            </a:pPr>
            <a:r>
              <a:rPr lang="en-US"/>
              <a:t>If you plan to issue subawards, it is highly recommended that you include the contact information for those organizations here as well. </a:t>
            </a:r>
          </a:p>
          <a:p>
            <a:pPr marL="171450" indent="-171450">
              <a:buFont typeface="Arial" panose="020B0604020202020204" pitchFamily="34" charset="0"/>
              <a:buChar char="•"/>
            </a:pPr>
            <a:r>
              <a:rPr lang="en-US"/>
              <a:t>Purpose here is to provide a complete picture of the people overseeing the project – both in the recipient organization and any subrecipients involved.  </a:t>
            </a:r>
          </a:p>
          <a:p>
            <a:endParaRPr lang="en-US"/>
          </a:p>
          <a:p>
            <a:endParaRPr lang="en-US"/>
          </a:p>
          <a:p>
            <a:endParaRPr lang="en-US"/>
          </a:p>
          <a:p>
            <a:endParaRPr lang="en-US"/>
          </a:p>
          <a:p>
            <a:endParaRPr lang="en-US">
              <a:solidFill>
                <a:srgbClr val="FF0000"/>
              </a:solidFill>
            </a:endParaRPr>
          </a:p>
        </p:txBody>
      </p:sp>
      <p:sp>
        <p:nvSpPr>
          <p:cNvPr id="4" name="Slide Number Placeholder 3"/>
          <p:cNvSpPr>
            <a:spLocks noGrp="1"/>
          </p:cNvSpPr>
          <p:nvPr>
            <p:ph type="sldNum" sz="quarter" idx="5"/>
          </p:nvPr>
        </p:nvSpPr>
        <p:spPr/>
        <p:txBody>
          <a:bodyPr/>
          <a:lstStyle/>
          <a:p>
            <a:fld id="{87EF1B0E-B758-4062-9CD0-B28FC903AAF6}" type="slidenum">
              <a:rPr lang="en-US" smtClean="0"/>
              <a:t>26</a:t>
            </a:fld>
            <a:endParaRPr lang="en-US"/>
          </a:p>
        </p:txBody>
      </p:sp>
    </p:spTree>
    <p:extLst>
      <p:ext uri="{BB962C8B-B14F-4D97-AF65-F5344CB8AC3E}">
        <p14:creationId xmlns:p14="http://schemas.microsoft.com/office/powerpoint/2010/main" val="1068929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a:p>
            <a:pPr marL="0" indent="0">
              <a:buNone/>
            </a:pPr>
            <a:endParaRPr lang="en-US"/>
          </a:p>
          <a:p>
            <a:pPr marL="0" indent="0">
              <a:buNone/>
            </a:pPr>
            <a:r>
              <a:rPr lang="en-US"/>
              <a:t>Covered on previous slides</a:t>
            </a:r>
          </a:p>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27</a:t>
            </a:fld>
            <a:endParaRPr lang="en-US"/>
          </a:p>
        </p:txBody>
      </p:sp>
    </p:spTree>
    <p:extLst>
      <p:ext uri="{BB962C8B-B14F-4D97-AF65-F5344CB8AC3E}">
        <p14:creationId xmlns:p14="http://schemas.microsoft.com/office/powerpoint/2010/main" val="3313343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28</a:t>
            </a:fld>
            <a:endParaRPr lang="en-US"/>
          </a:p>
        </p:txBody>
      </p:sp>
    </p:spTree>
    <p:extLst>
      <p:ext uri="{BB962C8B-B14F-4D97-AF65-F5344CB8AC3E}">
        <p14:creationId xmlns:p14="http://schemas.microsoft.com/office/powerpoint/2010/main" val="691684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29</a:t>
            </a:fld>
            <a:endParaRPr lang="en-US"/>
          </a:p>
        </p:txBody>
      </p:sp>
    </p:spTree>
    <p:extLst>
      <p:ext uri="{BB962C8B-B14F-4D97-AF65-F5344CB8AC3E}">
        <p14:creationId xmlns:p14="http://schemas.microsoft.com/office/powerpoint/2010/main" val="67031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30</a:t>
            </a:fld>
            <a:endParaRPr lang="en-US"/>
          </a:p>
        </p:txBody>
      </p:sp>
    </p:spTree>
    <p:extLst>
      <p:ext uri="{BB962C8B-B14F-4D97-AF65-F5344CB8AC3E}">
        <p14:creationId xmlns:p14="http://schemas.microsoft.com/office/powerpoint/2010/main" val="3709450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Statement: </a:t>
            </a:r>
          </a:p>
          <a:p>
            <a:pPr marL="171450" indent="-171450">
              <a:buFont typeface="Arial" panose="020B0604020202020204" pitchFamily="34" charset="0"/>
              <a:buChar char="•"/>
            </a:pPr>
            <a:r>
              <a:rPr lang="en-US"/>
              <a:t>Identify the conservation issue, problem, or opportunity. </a:t>
            </a:r>
          </a:p>
          <a:p>
            <a:pPr marL="171450" indent="-171450">
              <a:buFont typeface="Arial" panose="020B0604020202020204" pitchFamily="34" charset="0"/>
              <a:buChar char="•"/>
            </a:pPr>
            <a:r>
              <a:rPr lang="en-US"/>
              <a:t>Evidence to suppose problem</a:t>
            </a:r>
          </a:p>
          <a:p>
            <a:pPr marL="171450" indent="-171450">
              <a:buFont typeface="Arial" panose="020B0604020202020204" pitchFamily="34" charset="0"/>
              <a:buChar char="•"/>
            </a:pPr>
            <a:r>
              <a:rPr lang="en-US"/>
              <a:t>Articulate the null alternative –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Purpose Statement: </a:t>
            </a:r>
          </a:p>
          <a:p>
            <a:pPr marL="171450" indent="-171450">
              <a:buFont typeface="Arial" panose="020B0604020202020204" pitchFamily="34" charset="0"/>
              <a:buChar char="•"/>
            </a:pPr>
            <a:r>
              <a:rPr lang="en-US"/>
              <a:t>What is the desired outcome of the proposed project. </a:t>
            </a:r>
          </a:p>
          <a:p>
            <a:pPr marL="628650" lvl="1" indent="-171450">
              <a:buFont typeface="Arial" panose="020B0604020202020204" pitchFamily="34" charset="0"/>
              <a:buChar char="•"/>
            </a:pPr>
            <a:r>
              <a:rPr lang="en-US"/>
              <a:t>Provide State fish and wildlife agencies better information to assess risk to human consumption. Also provides information to hunters who harvest waterfowl for consumptive purposes. </a:t>
            </a:r>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endParaRPr lang="en-US"/>
          </a:p>
          <a:p>
            <a:r>
              <a:rPr lang="en-US" sz="1200">
                <a:latin typeface="Verdana" panose="020B0604030504040204" pitchFamily="34" charset="0"/>
                <a:ea typeface="Verdana" panose="020B0604030504040204" pitchFamily="34" charset="0"/>
              </a:rPr>
              <a:t>Need: Insufficient information on contaminant load.</a:t>
            </a:r>
          </a:p>
          <a:p>
            <a:r>
              <a:rPr lang="en-US" sz="1200">
                <a:latin typeface="Verdana" panose="020B0604030504040204" pitchFamily="34" charset="0"/>
                <a:ea typeface="Verdana" panose="020B0604030504040204" pitchFamily="34" charset="0"/>
              </a:rPr>
              <a:t>Purpose: Describe benefit to users/habitat/species identified in the need.</a:t>
            </a:r>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31</a:t>
            </a:fld>
            <a:endParaRPr lang="en-US"/>
          </a:p>
        </p:txBody>
      </p:sp>
    </p:spTree>
    <p:extLst>
      <p:ext uri="{BB962C8B-B14F-4D97-AF65-F5344CB8AC3E}">
        <p14:creationId xmlns:p14="http://schemas.microsoft.com/office/powerpoint/2010/main" val="2503709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Verdana" panose="020B0604030504040204" pitchFamily="34" charset="0"/>
                <a:ea typeface="Verdana" panose="020B0604030504040204" pitchFamily="34" charset="0"/>
              </a:rPr>
              <a:t>Describes the specific, detailed narrative conservation methods (actions) that will be funded to achieve each proposed Objective and resolve the Need.</a:t>
            </a:r>
          </a:p>
          <a:p>
            <a:pPr>
              <a:spcBef>
                <a:spcPts val="1200"/>
              </a:spcBef>
            </a:pPr>
            <a:r>
              <a:rPr lang="en-US">
                <a:latin typeface="Verdana" panose="020B0604030504040204" pitchFamily="34" charset="0"/>
                <a:ea typeface="Verdana" panose="020B0604030504040204" pitchFamily="34" charset="0"/>
              </a:rPr>
              <a:t>These sections outline and describe how the project will be implemented and accomplished.</a:t>
            </a:r>
          </a:p>
          <a:p>
            <a:pPr>
              <a:spcBef>
                <a:spcPts val="1200"/>
              </a:spcBef>
            </a:pPr>
            <a:r>
              <a:rPr lang="en-US">
                <a:latin typeface="Verdana" panose="020B0604030504040204" pitchFamily="34" charset="0"/>
                <a:ea typeface="Verdana" panose="020B0604030504040204" pitchFamily="34" charset="0"/>
              </a:rPr>
              <a:t>It should clearly show that the applicant plans to use sound design, appropriate procedures, and accepted FW principles.</a:t>
            </a:r>
          </a:p>
          <a:p>
            <a:pPr>
              <a:spcBef>
                <a:spcPts val="1200"/>
              </a:spcBef>
            </a:pPr>
            <a:r>
              <a:rPr lang="en-US">
                <a:latin typeface="Verdana" panose="020B0604030504040204" pitchFamily="34" charset="0"/>
                <a:ea typeface="Verdana" panose="020B0604030504040204" pitchFamily="34" charset="0"/>
              </a:rPr>
              <a:t>Should be written to include details to assist OCI in making its compliance determinations.</a:t>
            </a:r>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32</a:t>
            </a:fld>
            <a:endParaRPr lang="en-US"/>
          </a:p>
        </p:txBody>
      </p:sp>
    </p:spTree>
    <p:extLst>
      <p:ext uri="{BB962C8B-B14F-4D97-AF65-F5344CB8AC3E}">
        <p14:creationId xmlns:p14="http://schemas.microsoft.com/office/powerpoint/2010/main" val="1685145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Verdana" panose="020B0604030504040204" pitchFamily="34" charset="0"/>
                <a:ea typeface="Verdana" panose="020B0604030504040204" pitchFamily="34" charset="0"/>
              </a:rPr>
              <a:t>Describes the specific, detailed narrative conservation methods (actions) that will be funded to achieve each proposed Objective and resolve the Need.</a:t>
            </a:r>
          </a:p>
          <a:p>
            <a:pPr>
              <a:spcBef>
                <a:spcPts val="1200"/>
              </a:spcBef>
            </a:pPr>
            <a:r>
              <a:rPr lang="en-US">
                <a:latin typeface="Verdana" panose="020B0604030504040204" pitchFamily="34" charset="0"/>
                <a:ea typeface="Verdana" panose="020B0604030504040204" pitchFamily="34" charset="0"/>
              </a:rPr>
              <a:t>These sections outline and describe how the project will be implemented and accomplished.</a:t>
            </a:r>
          </a:p>
          <a:p>
            <a:pPr>
              <a:spcBef>
                <a:spcPts val="1200"/>
              </a:spcBef>
            </a:pPr>
            <a:r>
              <a:rPr lang="en-US">
                <a:latin typeface="Verdana" panose="020B0604030504040204" pitchFamily="34" charset="0"/>
                <a:ea typeface="Verdana" panose="020B0604030504040204" pitchFamily="34" charset="0"/>
              </a:rPr>
              <a:t>It should clearly show that the applicant plans to use sound design, appropriate procedures, and accepted FW principles.</a:t>
            </a:r>
          </a:p>
          <a:p>
            <a:pPr>
              <a:spcBef>
                <a:spcPts val="1200"/>
              </a:spcBef>
            </a:pPr>
            <a:r>
              <a:rPr lang="en-US">
                <a:latin typeface="Verdana" panose="020B0604030504040204" pitchFamily="34" charset="0"/>
                <a:ea typeface="Verdana" panose="020B0604030504040204" pitchFamily="34" charset="0"/>
              </a:rPr>
              <a:t>Should be written to include details to assist OCI in making its compliance determinations.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F1B0E-B758-4062-9CD0-B28FC903AA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806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MSCGP was authorized by Congress to provide funding to address the regional and national level priorities of State fish and wildlife agencies that are beyond the scale, or possibilities of a single State to do on their own with their available resources and capacity.  It is a unique financial assistance program in that it is not only administered by the Service, but it is jointly administered in cooperation with the Association of Fish and Wildlife Agencies.</a:t>
            </a:r>
          </a:p>
          <a:p>
            <a:endParaRPr lang="en-US"/>
          </a:p>
          <a:p>
            <a:r>
              <a:rPr lang="en-US"/>
              <a:t>The Service publishes an annual Notice of Funding Opportunity, setting various important dates in partnership with AFWA.  AFWA manages and conducts the review of all applications and submits a priority list of projects that they recommend for funding.  The Service then awards funding and manages the grant awards and ultimately closes out completed projects.  </a:t>
            </a:r>
          </a:p>
        </p:txBody>
      </p:sp>
      <p:sp>
        <p:nvSpPr>
          <p:cNvPr id="4" name="Slide Number Placeholder 3"/>
          <p:cNvSpPr>
            <a:spLocks noGrp="1"/>
          </p:cNvSpPr>
          <p:nvPr>
            <p:ph type="sldNum" sz="quarter" idx="5"/>
          </p:nvPr>
        </p:nvSpPr>
        <p:spPr/>
        <p:txBody>
          <a:bodyPr/>
          <a:lstStyle/>
          <a:p>
            <a:fld id="{87EF1B0E-B758-4062-9CD0-B28FC903AAF6}" type="slidenum">
              <a:rPr lang="en-US" smtClean="0"/>
              <a:t>4</a:t>
            </a:fld>
            <a:endParaRPr lang="en-US"/>
          </a:p>
        </p:txBody>
      </p:sp>
    </p:spTree>
    <p:extLst>
      <p:ext uri="{BB962C8B-B14F-4D97-AF65-F5344CB8AC3E}">
        <p14:creationId xmlns:p14="http://schemas.microsoft.com/office/powerpoint/2010/main" val="4026952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Deliverables may include but are not limited to, designed reports, peer-reviewed publications, photo and video collections, marketing templates, toolkits, and presentations and webinars. </a:t>
            </a:r>
          </a:p>
          <a:p>
            <a:endParaRPr lang="en-US"/>
          </a:p>
          <a:p>
            <a:r>
              <a:rPr lang="en-US"/>
              <a:t>All deliverables must be submitted to AFWA and USFWS upon project completion, including all photos and video footage obtained using grant funds, even if not selected for use in the project’s final products. Also, describe how deliverables will be disseminated to intended users. </a:t>
            </a:r>
          </a:p>
          <a:p>
            <a:endParaRPr lang="en-US"/>
          </a:p>
          <a:p>
            <a:r>
              <a:rPr lang="en-US"/>
              <a:t>All deliverables made available for distribution in digital or hard copy format must include acknowledgment of the MSCG award number and program logos, which will be provided by the USFWS if you receive an award. This section in your proposal must acknowledge and commit to these deliverable requirements. </a:t>
            </a:r>
          </a:p>
        </p:txBody>
      </p:sp>
      <p:sp>
        <p:nvSpPr>
          <p:cNvPr id="4" name="Slide Number Placeholder 3"/>
          <p:cNvSpPr>
            <a:spLocks noGrp="1"/>
          </p:cNvSpPr>
          <p:nvPr>
            <p:ph type="sldNum" sz="quarter" idx="5"/>
          </p:nvPr>
        </p:nvSpPr>
        <p:spPr/>
        <p:txBody>
          <a:bodyPr/>
          <a:lstStyle/>
          <a:p>
            <a:fld id="{87EF1B0E-B758-4062-9CD0-B28FC903AAF6}" type="slidenum">
              <a:rPr lang="en-US" smtClean="0"/>
              <a:t>34</a:t>
            </a:fld>
            <a:endParaRPr lang="en-US"/>
          </a:p>
        </p:txBody>
      </p:sp>
    </p:spTree>
    <p:extLst>
      <p:ext uri="{BB962C8B-B14F-4D97-AF65-F5344CB8AC3E}">
        <p14:creationId xmlns:p14="http://schemas.microsoft.com/office/powerpoint/2010/main" val="2667304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35</a:t>
            </a:fld>
            <a:endParaRPr lang="en-US"/>
          </a:p>
        </p:txBody>
      </p:sp>
    </p:spTree>
    <p:extLst>
      <p:ext uri="{BB962C8B-B14F-4D97-AF65-F5344CB8AC3E}">
        <p14:creationId xmlns:p14="http://schemas.microsoft.com/office/powerpoint/2010/main" val="2395831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36</a:t>
            </a:fld>
            <a:endParaRPr lang="en-US"/>
          </a:p>
        </p:txBody>
      </p:sp>
    </p:spTree>
    <p:extLst>
      <p:ext uri="{BB962C8B-B14F-4D97-AF65-F5344CB8AC3E}">
        <p14:creationId xmlns:p14="http://schemas.microsoft.com/office/powerpoint/2010/main" val="2667507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F1B0E-B758-4062-9CD0-B28FC903AA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521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we want to pick a good example grant for the previous years? Showing is probably better , all wording is already in the guidelines</a:t>
            </a:r>
          </a:p>
        </p:txBody>
      </p:sp>
      <p:sp>
        <p:nvSpPr>
          <p:cNvPr id="4" name="Slide Number Placeholder 3"/>
          <p:cNvSpPr>
            <a:spLocks noGrp="1"/>
          </p:cNvSpPr>
          <p:nvPr>
            <p:ph type="sldNum" sz="quarter" idx="5"/>
          </p:nvPr>
        </p:nvSpPr>
        <p:spPr/>
        <p:txBody>
          <a:bodyPr/>
          <a:lstStyle/>
          <a:p>
            <a:fld id="{87EF1B0E-B758-4062-9CD0-B28FC903AAF6}" type="slidenum">
              <a:rPr lang="en-US" smtClean="0"/>
              <a:t>38</a:t>
            </a:fld>
            <a:endParaRPr lang="en-US"/>
          </a:p>
        </p:txBody>
      </p:sp>
    </p:spTree>
    <p:extLst>
      <p:ext uri="{BB962C8B-B14F-4D97-AF65-F5344CB8AC3E}">
        <p14:creationId xmlns:p14="http://schemas.microsoft.com/office/powerpoint/2010/main" val="2973567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Verdana" panose="020B0604030504040204" pitchFamily="34" charset="0"/>
                <a:ea typeface="Verdana" panose="020B0604030504040204" pitchFamily="34" charset="0"/>
              </a:rPr>
              <a:t>Connect and explain the relationship between the proposed objectives, approach, and budget categories. </a:t>
            </a:r>
          </a:p>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39</a:t>
            </a:fld>
            <a:endParaRPr lang="en-US"/>
          </a:p>
        </p:txBody>
      </p:sp>
    </p:spTree>
    <p:extLst>
      <p:ext uri="{BB962C8B-B14F-4D97-AF65-F5344CB8AC3E}">
        <p14:creationId xmlns:p14="http://schemas.microsoft.com/office/powerpoint/2010/main" val="242700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40</a:t>
            </a:fld>
            <a:endParaRPr lang="en-US"/>
          </a:p>
        </p:txBody>
      </p:sp>
    </p:spTree>
    <p:extLst>
      <p:ext uri="{BB962C8B-B14F-4D97-AF65-F5344CB8AC3E}">
        <p14:creationId xmlns:p14="http://schemas.microsoft.com/office/powerpoint/2010/main" val="2114884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41</a:t>
            </a:fld>
            <a:endParaRPr lang="en-US"/>
          </a:p>
        </p:txBody>
      </p:sp>
    </p:spTree>
    <p:extLst>
      <p:ext uri="{BB962C8B-B14F-4D97-AF65-F5344CB8AC3E}">
        <p14:creationId xmlns:p14="http://schemas.microsoft.com/office/powerpoint/2010/main" val="4267101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OMB-approved common form for applicants (not individuals) of Federal financial assistance funding.</a:t>
            </a:r>
          </a:p>
          <a:p>
            <a:r>
              <a:rPr lang="en-US"/>
              <a:t>Form is available in </a:t>
            </a:r>
            <a:r>
              <a:rPr lang="en-US" err="1"/>
              <a:t>GrantSolutions</a:t>
            </a:r>
            <a:r>
              <a:rPr lang="en-US"/>
              <a:t> and grants.gov.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OMB-approved common form for budget information for non-construction or construction programs.</a:t>
            </a:r>
          </a:p>
          <a:p>
            <a:endParaRPr lang="en-US"/>
          </a:p>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42</a:t>
            </a:fld>
            <a:endParaRPr lang="en-US"/>
          </a:p>
        </p:txBody>
      </p:sp>
    </p:spTree>
    <p:extLst>
      <p:ext uri="{BB962C8B-B14F-4D97-AF65-F5344CB8AC3E}">
        <p14:creationId xmlns:p14="http://schemas.microsoft.com/office/powerpoint/2010/main" val="28762002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OMB-approved common form for applicants (not individuals) of Federal financial assistance funding.</a:t>
            </a:r>
          </a:p>
          <a:p>
            <a:r>
              <a:rPr lang="en-US"/>
              <a:t>Form is available in </a:t>
            </a:r>
            <a:r>
              <a:rPr lang="en-US" err="1"/>
              <a:t>GrantSolutions</a:t>
            </a:r>
            <a:r>
              <a:rPr lang="en-US"/>
              <a:t> and grants.gov.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OMB-approved common form for budget information for non-construction or construction programs.</a:t>
            </a:r>
          </a:p>
          <a:p>
            <a:endParaRPr lang="en-US"/>
          </a:p>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43</a:t>
            </a:fld>
            <a:endParaRPr lang="en-US"/>
          </a:p>
        </p:txBody>
      </p:sp>
    </p:spTree>
    <p:extLst>
      <p:ext uri="{BB962C8B-B14F-4D97-AF65-F5344CB8AC3E}">
        <p14:creationId xmlns:p14="http://schemas.microsoft.com/office/powerpoint/2010/main" val="643184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Wildlife Restoration and Sport Fish Restoration programs are arguably two of the most successful conservation programs in history.  In Federal FY 2020, just shy of $1 billion was provided through these two mandatory programs to State fish and wildlife agencies for the conservation of wild birds, mammals, sport fish, and habitat.  Additionally, State’s also fund various other activities including hunter and recreational shooter development programs, boating and recreational fishing access development programs, public target range construction, and aquatic resources education and recreational fishing programs to just name a few. </a:t>
            </a:r>
          </a:p>
          <a:p>
            <a:endParaRPr lang="en-US"/>
          </a:p>
          <a:p>
            <a:r>
              <a:rPr lang="en-US"/>
              <a:t>In 2000, both the Wildlife Restoration and Sport Fish Restoration Acts were amended by the Wildlife and Sport Fish Restoration Programs Improvement Act.  This amendment created the Multistate Conservation Grant Program (MSCGP) and authorized the Secretary of the Interior to make up to $6 million available annually ($3 million each from Wildlife Restoration and Sport Fish Restoration) for grants under the MSCGP.</a:t>
            </a:r>
          </a:p>
          <a:p>
            <a:endParaRPr lang="en-US"/>
          </a:p>
          <a:p>
            <a:r>
              <a:rPr lang="en-US"/>
              <a:t>On December 20, 2019, President Trump signed the Modernizing the Pittman Robertson Fund for Tomorrow’s Needs Act which further amended the Wildlife Restoration Act to create a new Hunter Recruitment and Recreational Shooter Recruitment (R3) Multistate Conservation Grant Program.  It authorized the Secretary of the Interior to make up to $5 million available annually, specifically for R3 grants that promote a national hunting and shooting sport recruitment program, including related communications and outreach activities.      </a:t>
            </a:r>
          </a:p>
        </p:txBody>
      </p:sp>
      <p:sp>
        <p:nvSpPr>
          <p:cNvPr id="4" name="Slide Number Placeholder 3"/>
          <p:cNvSpPr>
            <a:spLocks noGrp="1"/>
          </p:cNvSpPr>
          <p:nvPr>
            <p:ph type="sldNum" sz="quarter" idx="5"/>
          </p:nvPr>
        </p:nvSpPr>
        <p:spPr/>
        <p:txBody>
          <a:bodyPr/>
          <a:lstStyle/>
          <a:p>
            <a:fld id="{87EF1B0E-B758-4062-9CD0-B28FC903AAF6}" type="slidenum">
              <a:rPr lang="en-US" smtClean="0"/>
              <a:t>5</a:t>
            </a:fld>
            <a:endParaRPr lang="en-US"/>
          </a:p>
        </p:txBody>
      </p:sp>
    </p:spTree>
    <p:extLst>
      <p:ext uri="{BB962C8B-B14F-4D97-AF65-F5344CB8AC3E}">
        <p14:creationId xmlns:p14="http://schemas.microsoft.com/office/powerpoint/2010/main" val="7399878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OMB-approved common form for applicants (not individuals) of Federal financial assistance funding.</a:t>
            </a:r>
          </a:p>
          <a:p>
            <a:r>
              <a:rPr lang="en-US"/>
              <a:t>Form is available in </a:t>
            </a:r>
            <a:r>
              <a:rPr lang="en-US" err="1"/>
              <a:t>GrantSolutions</a:t>
            </a:r>
            <a:r>
              <a:rPr lang="en-US"/>
              <a:t> and grants.gov.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OMB-approved common form for budget information for non-construction or construction programs.</a:t>
            </a:r>
          </a:p>
          <a:p>
            <a:endParaRPr lang="en-US"/>
          </a:p>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44</a:t>
            </a:fld>
            <a:endParaRPr lang="en-US"/>
          </a:p>
        </p:txBody>
      </p:sp>
    </p:spTree>
    <p:extLst>
      <p:ext uri="{BB962C8B-B14F-4D97-AF65-F5344CB8AC3E}">
        <p14:creationId xmlns:p14="http://schemas.microsoft.com/office/powerpoint/2010/main" val="42358437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OMB-approved common form for applicants (not individuals) of Federal financial assistance funding.</a:t>
            </a:r>
          </a:p>
          <a:p>
            <a:r>
              <a:rPr lang="en-US"/>
              <a:t>Form is available in </a:t>
            </a:r>
            <a:r>
              <a:rPr lang="en-US" err="1"/>
              <a:t>GrantSolutions</a:t>
            </a:r>
            <a:r>
              <a:rPr lang="en-US"/>
              <a:t> and grants.gov.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OMB-approved common form for budget information for non-construction or construction programs.</a:t>
            </a:r>
          </a:p>
          <a:p>
            <a:endParaRPr lang="en-US"/>
          </a:p>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45</a:t>
            </a:fld>
            <a:endParaRPr lang="en-US"/>
          </a:p>
        </p:txBody>
      </p:sp>
    </p:spTree>
    <p:extLst>
      <p:ext uri="{BB962C8B-B14F-4D97-AF65-F5344CB8AC3E}">
        <p14:creationId xmlns:p14="http://schemas.microsoft.com/office/powerpoint/2010/main" val="3532833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Focus more here on the indirect. We can show an example of how to calculate MTDC and the percentage on it and also show a NICRA and how to calculate indirect that applies to that. I think OCI training team had some great slides on this that they showed at the AGM</a:t>
            </a:r>
          </a:p>
        </p:txBody>
      </p:sp>
      <p:sp>
        <p:nvSpPr>
          <p:cNvPr id="4" name="Slide Number Placeholder 3"/>
          <p:cNvSpPr>
            <a:spLocks noGrp="1"/>
          </p:cNvSpPr>
          <p:nvPr>
            <p:ph type="sldNum" sz="quarter" idx="5"/>
          </p:nvPr>
        </p:nvSpPr>
        <p:spPr/>
        <p:txBody>
          <a:bodyPr/>
          <a:lstStyle/>
          <a:p>
            <a:fld id="{87EF1B0E-B758-4062-9CD0-B28FC903AAF6}" type="slidenum">
              <a:rPr lang="en-US" smtClean="0"/>
              <a:t>47</a:t>
            </a:fld>
            <a:endParaRPr lang="en-US"/>
          </a:p>
        </p:txBody>
      </p:sp>
    </p:spTree>
    <p:extLst>
      <p:ext uri="{BB962C8B-B14F-4D97-AF65-F5344CB8AC3E}">
        <p14:creationId xmlns:p14="http://schemas.microsoft.com/office/powerpoint/2010/main" val="39760490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49</a:t>
            </a:fld>
            <a:endParaRPr lang="en-US"/>
          </a:p>
        </p:txBody>
      </p:sp>
    </p:spTree>
    <p:extLst>
      <p:ext uri="{BB962C8B-B14F-4D97-AF65-F5344CB8AC3E}">
        <p14:creationId xmlns:p14="http://schemas.microsoft.com/office/powerpoint/2010/main" val="39209791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5B2987-153B-4D30-B5D9-3179EC83AA64}" type="slidenum">
              <a:rPr lang="en-US" smtClean="0"/>
              <a:t>51</a:t>
            </a:fld>
            <a:endParaRPr lang="en-US"/>
          </a:p>
        </p:txBody>
      </p:sp>
    </p:spTree>
    <p:extLst>
      <p:ext uri="{BB962C8B-B14F-4D97-AF65-F5344CB8AC3E}">
        <p14:creationId xmlns:p14="http://schemas.microsoft.com/office/powerpoint/2010/main" val="16783460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Transition back from Tom/Silvana by noting that a well-written Project Statement will directly speak to each of these ranking criteria. If you fully describe the need, approach, results and benefits and describe the budget elements thoroughly in the budget narrative, your proposal elements will fall directly into these ranking criteria used for scoring. </a:t>
            </a:r>
          </a:p>
          <a:p>
            <a:endParaRPr lang="en-US"/>
          </a:p>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52</a:t>
            </a:fld>
            <a:endParaRPr lang="en-US"/>
          </a:p>
        </p:txBody>
      </p:sp>
    </p:spTree>
    <p:extLst>
      <p:ext uri="{BB962C8B-B14F-4D97-AF65-F5344CB8AC3E}">
        <p14:creationId xmlns:p14="http://schemas.microsoft.com/office/powerpoint/2010/main" val="3604883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only three weeks between the notification for a request of full proposals and the deadline for submission. </a:t>
            </a:r>
          </a:p>
          <a:p>
            <a:endParaRPr lang="en-US"/>
          </a:p>
          <a:p>
            <a:r>
              <a:rPr lang="en-US"/>
              <a:t>While the intention is that most of the work on the proposal itself has been completed through the initial submission stage, some of the additional administrative requirements can take some time – particularly if you or your organization are unfamiliar with the process. </a:t>
            </a:r>
          </a:p>
          <a:p>
            <a:endParaRPr lang="en-US"/>
          </a:p>
          <a:p>
            <a:r>
              <a:rPr lang="en-US"/>
              <a:t>To that end, while it’s not a specific requirement for the initial application phase, I would encourage you to familiarize yourself with these requirements and processes such that you are not caught off guard if you were to be invited to submit a full proposal. </a:t>
            </a:r>
          </a:p>
          <a:p>
            <a:endParaRPr lang="en-US"/>
          </a:p>
          <a:p>
            <a:r>
              <a:rPr lang="en-US"/>
              <a:t>Start working on ASAP as this may take longer… </a:t>
            </a:r>
          </a:p>
        </p:txBody>
      </p:sp>
      <p:sp>
        <p:nvSpPr>
          <p:cNvPr id="4" name="Slide Number Placeholder 3"/>
          <p:cNvSpPr>
            <a:spLocks noGrp="1"/>
          </p:cNvSpPr>
          <p:nvPr>
            <p:ph type="sldNum" sz="quarter" idx="5"/>
          </p:nvPr>
        </p:nvSpPr>
        <p:spPr/>
        <p:txBody>
          <a:bodyPr/>
          <a:lstStyle/>
          <a:p>
            <a:fld id="{87EF1B0E-B758-4062-9CD0-B28FC903AAF6}" type="slidenum">
              <a:rPr lang="en-US" smtClean="0"/>
              <a:t>53</a:t>
            </a:fld>
            <a:endParaRPr lang="en-US"/>
          </a:p>
        </p:txBody>
      </p:sp>
    </p:spTree>
    <p:extLst>
      <p:ext uri="{BB962C8B-B14F-4D97-AF65-F5344CB8AC3E}">
        <p14:creationId xmlns:p14="http://schemas.microsoft.com/office/powerpoint/2010/main" val="23864349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In order to do business with the Federal government, applicants must register in the System for Award Management (SAM).  SAM is a Federal repository that houses information about applicants and recipients who do direct business with the Federal government.  </a:t>
            </a:r>
          </a:p>
          <a:p>
            <a:endParaRPr lang="en-US" sz="1100"/>
          </a:p>
          <a:p>
            <a:r>
              <a:rPr lang="en-US" sz="1100"/>
              <a:t>Unless you are waived, you must be registered in SAM prior to submitting a formal application for Federal funding to a Federal awarding agency.  Once you have an active SAM registration, recipients are required to update their information in SAM on at least an annual basis in order to maintain the active registration.  If you let your SAM registration expire, the FWS will not be able to make any financial amendments to your approved grant, while your registration is expired.  Information that you will need to register in SAM includes: (1) DUNS; (2) Legal business name; (3) Address; (4) Taxpayer Identification Number (TIN)  </a:t>
            </a:r>
          </a:p>
          <a:p>
            <a:endParaRPr lang="en-US" sz="1100"/>
          </a:p>
          <a:p>
            <a:r>
              <a:rPr lang="en-US" sz="1100"/>
              <a:t>What purpose does SAM serve?  Prior to approving a Federal grant, Federal awarding agencies must verify the applicant has an active SAM registration and must do a search on the applicant (and its key project personnel) to see if they are excluded in any way from receiving Federal funds (SAM exclusions database).</a:t>
            </a:r>
          </a:p>
          <a:p>
            <a:endParaRPr lang="en-US" sz="1100"/>
          </a:p>
          <a:p>
            <a:r>
              <a:rPr lang="en-US" sz="1100"/>
              <a:t>Remember, in order to register in SAM, applicants must first obtain a unique entity identifier (UEI).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F1B0E-B758-4062-9CD0-B28FC903AA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4352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Federal law, and the regulations at 2 CFR 25, mandates that all entities applying for Federal grants must a valid unique entity identifier (UEI) as a universal identifier.  This requirement to have valid UEI carries forward for recipients and is also required for subrecipients who receive subawards directly from the pass-through entity.  </a:t>
            </a:r>
          </a:p>
          <a:p>
            <a:endParaRPr lang="en-US" sz="1100"/>
          </a:p>
          <a:p>
            <a:r>
              <a:rPr lang="en-US" sz="1100"/>
              <a:t>A UEI is a unique, 9-digit number that verifies the existence of a business entity worldwide.  </a:t>
            </a:r>
          </a:p>
          <a:p>
            <a:endParaRPr lang="en-US" sz="1100"/>
          </a:p>
          <a:p>
            <a:r>
              <a:rPr lang="en-US" sz="1100"/>
              <a:t>If you have applied for federal awards in the past, you may be familiar with a DUNS number which previously served as the Unique entity identifier. Within the last year, the Federal government transitioned to UEI managed directly by SAM.gov.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F1B0E-B758-4062-9CD0-B28FC903AA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5478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The Service adopted </a:t>
            </a:r>
            <a:r>
              <a:rPr lang="en-US" sz="1100" err="1"/>
              <a:t>GrantSolutions</a:t>
            </a:r>
            <a:r>
              <a:rPr lang="en-US" sz="1100"/>
              <a:t> as its official system for financial assistance in May 2020.  </a:t>
            </a:r>
            <a:r>
              <a:rPr lang="en-US" sz="1100" err="1"/>
              <a:t>GrantSolutions</a:t>
            </a:r>
            <a:r>
              <a:rPr lang="en-US" sz="1100"/>
              <a:t> is a role-based system that allows both the Service and its applicants/recipients to fully utilize and manage financial assistance grant awards throughout the entire life cycle of the grant award.  It allows recipients to search for and apply for funding, as well as fulfill the grant award requirements once they are awarded a grant.  If you are not registered in </a:t>
            </a:r>
            <a:r>
              <a:rPr lang="en-US" sz="1100" err="1"/>
              <a:t>GrantSolutions</a:t>
            </a:r>
            <a:r>
              <a:rPr lang="en-US" sz="1100"/>
              <a:t>, you will be required to do so prior to submitting a grant application.  In order to register, new users must complete a Recipient User Account Request Form (there is a link provided to this directly on the </a:t>
            </a:r>
            <a:r>
              <a:rPr lang="en-US" sz="1100" err="1"/>
              <a:t>powerpoint</a:t>
            </a:r>
            <a:r>
              <a:rPr lang="en-US" sz="1100"/>
              <a:t> slide) and submit it to the </a:t>
            </a:r>
            <a:r>
              <a:rPr lang="en-US" sz="1100" err="1"/>
              <a:t>GrantSolutions</a:t>
            </a:r>
            <a:r>
              <a:rPr lang="en-US" sz="1100"/>
              <a:t> Help Desk.</a:t>
            </a:r>
          </a:p>
          <a:p>
            <a:endParaRPr lang="en-US" sz="1100"/>
          </a:p>
          <a:p>
            <a:r>
              <a:rPr lang="en-US" sz="1100"/>
              <a:t>Applicants/Recipients have the ability to assign up to 5 different roles to various individuals within their organization.  Each role allows users to complete different tasks in </a:t>
            </a:r>
            <a:r>
              <a:rPr lang="en-US" sz="1100" err="1"/>
              <a:t>GrantSolutions</a:t>
            </a:r>
            <a:r>
              <a:rPr lang="en-US" sz="1100"/>
              <a:t>.  The roll of “Authorizing Official/Representative” is the highest level roll for recipients in </a:t>
            </a:r>
            <a:r>
              <a:rPr lang="en-US" sz="1100" err="1"/>
              <a:t>GrantSolutions</a:t>
            </a:r>
            <a:r>
              <a:rPr lang="en-US" sz="1100"/>
              <a:t>, but other roles include “Financial Officer”, “Financial Officer Support”, and “Program Director/Principal Investigator”.</a:t>
            </a:r>
          </a:p>
          <a:p>
            <a:r>
              <a:rPr lang="en-US" sz="110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F1B0E-B758-4062-9CD0-B28FC903AA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372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those that may not be familiar with where the MSCGP funding comes from, let’s first look at the Wildlife Restoration Act.  The Wildlife Restoration Trust Fund receives revenues from manufacturer excise taxes.  These taxes include an 11% excise tax on certain firearms and ammunitions, a 10% excise tax on certain pistol, revolvers, and handguns, and finally an 11% excise tax on bows, quivers, broadheads, arrows and points.  Taxes collected during the year are provided out the following year in the following fashion.  The interest on the trust fund is dedicated to the North American Wetlands Conservation Funds.  </a:t>
            </a:r>
          </a:p>
          <a:p>
            <a:endParaRPr lang="en-US"/>
          </a:p>
          <a:p>
            <a:r>
              <a:rPr lang="en-US"/>
              <a:t>Next, we see several deductions.  Annually, $3 million is deducted from the Trust fund and provided to the Traditional MSCGP.  This $3 million is taken from the total amount of taxes collected and deposited into the Trust fund from the preceding year.  Next we see that $5 million is deducted from the Trust fund and provided to the R3-MSCGP,  This $5 million is comprised solely from the taxes collected on bows, quivers, broadheads, arrows, and points.</a:t>
            </a:r>
          </a:p>
          <a:p>
            <a:endParaRPr lang="en-US"/>
          </a:p>
          <a:p>
            <a:r>
              <a:rPr lang="en-US"/>
              <a:t>Several other deductions also are taken from the Trust fund to include administrative funding provided to the Service to administer and manage its grant programs.  The remaining funds are then provided to State/Territorial fish and wildlife agencies in the form of three different mandatory apportionment programs established under the Wildlife Restoration Act.</a:t>
            </a:r>
          </a:p>
        </p:txBody>
      </p:sp>
      <p:sp>
        <p:nvSpPr>
          <p:cNvPr id="4" name="Slide Number Placeholder 3"/>
          <p:cNvSpPr>
            <a:spLocks noGrp="1"/>
          </p:cNvSpPr>
          <p:nvPr>
            <p:ph type="sldNum" sz="quarter" idx="5"/>
          </p:nvPr>
        </p:nvSpPr>
        <p:spPr/>
        <p:txBody>
          <a:bodyPr/>
          <a:lstStyle/>
          <a:p>
            <a:fld id="{87EF1B0E-B758-4062-9CD0-B28FC903AAF6}" type="slidenum">
              <a:rPr lang="en-US" smtClean="0"/>
              <a:t>6</a:t>
            </a:fld>
            <a:endParaRPr lang="en-US"/>
          </a:p>
        </p:txBody>
      </p:sp>
    </p:spTree>
    <p:extLst>
      <p:ext uri="{BB962C8B-B14F-4D97-AF65-F5344CB8AC3E}">
        <p14:creationId xmlns:p14="http://schemas.microsoft.com/office/powerpoint/2010/main" val="31919036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Applicants who receive a Federal grant will be required to enroll in the U.S. Treasury’s Automated Standard Application for Payments (ASAP) in order to receive payments under their grant.  If you have never enrolled in ASAP or have never been enrolled in ASAP under a FWS grant, then WSFR staff will facilitate your enrollment by sending you an ASAP enrollment form.  Once completed, WSFR will initiate your enrollment by entering information in ASAP.  ASAP will notify your organization POC how to complete the enrollment process, including enter your organization’s banking information into the system.  </a:t>
            </a:r>
          </a:p>
          <a:p>
            <a:endParaRPr lang="en-US" sz="1100"/>
          </a:p>
          <a:p>
            <a:r>
              <a:rPr lang="en-US" sz="1100"/>
              <a:t>Once your enrollment is complete, as you incur eligible and allowable costs under the grant, the person you designate with the “Payment Requestor” role can request payments as frequently as you want.  You do not need to send an invoice to the Service to receive your grant funds.  Funds are typically deposited electronically into your account the next business day.  It is important to remember that recipients must not draw down all their funds immediately on a grant.  Payments must minimize the time between requesting funds and your subsequent disbursement of those funds to pay for allowable costs or on a reimbursement basis.  Additional information will be provided in your Notice of Award.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F1B0E-B758-4062-9CD0-B28FC903AA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2178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a:t>
            </a:r>
          </a:p>
        </p:txBody>
      </p:sp>
      <p:sp>
        <p:nvSpPr>
          <p:cNvPr id="4" name="Slide Number Placeholder 3"/>
          <p:cNvSpPr>
            <a:spLocks noGrp="1"/>
          </p:cNvSpPr>
          <p:nvPr>
            <p:ph type="sldNum" sz="quarter" idx="5"/>
          </p:nvPr>
        </p:nvSpPr>
        <p:spPr/>
        <p:txBody>
          <a:bodyPr/>
          <a:lstStyle/>
          <a:p>
            <a:fld id="{87EF1B0E-B758-4062-9CD0-B28FC903AAF6}" type="slidenum">
              <a:rPr lang="en-US" smtClean="0"/>
              <a:t>58</a:t>
            </a:fld>
            <a:endParaRPr lang="en-US"/>
          </a:p>
        </p:txBody>
      </p:sp>
    </p:spTree>
    <p:extLst>
      <p:ext uri="{BB962C8B-B14F-4D97-AF65-F5344CB8AC3E}">
        <p14:creationId xmlns:p14="http://schemas.microsoft.com/office/powerpoint/2010/main" val="7399878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can keep talking about this program forever, but I would rather show you some resources where to find all that info. </a:t>
            </a:r>
          </a:p>
        </p:txBody>
      </p:sp>
      <p:sp>
        <p:nvSpPr>
          <p:cNvPr id="4" name="Slide Number Placeholder 3"/>
          <p:cNvSpPr>
            <a:spLocks noGrp="1"/>
          </p:cNvSpPr>
          <p:nvPr>
            <p:ph type="sldNum" sz="quarter" idx="5"/>
          </p:nvPr>
        </p:nvSpPr>
        <p:spPr/>
        <p:txBody>
          <a:bodyPr/>
          <a:lstStyle/>
          <a:p>
            <a:fld id="{965B2987-153B-4D30-B5D9-3179EC83AA64}" type="slidenum">
              <a:rPr lang="en-US" smtClean="0"/>
              <a:t>59</a:t>
            </a:fld>
            <a:endParaRPr lang="en-US"/>
          </a:p>
        </p:txBody>
      </p:sp>
    </p:spTree>
    <p:extLst>
      <p:ext uri="{BB962C8B-B14F-4D97-AF65-F5344CB8AC3E}">
        <p14:creationId xmlns:p14="http://schemas.microsoft.com/office/powerpoint/2010/main" val="6511749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a:p>
        </p:txBody>
      </p:sp>
      <p:sp>
        <p:nvSpPr>
          <p:cNvPr id="4" name="Slide Number Placeholder 3"/>
          <p:cNvSpPr>
            <a:spLocks noGrp="1"/>
          </p:cNvSpPr>
          <p:nvPr>
            <p:ph type="sldNum" sz="quarter" idx="5"/>
          </p:nvPr>
        </p:nvSpPr>
        <p:spPr/>
        <p:txBody>
          <a:bodyPr/>
          <a:lstStyle/>
          <a:p>
            <a:fld id="{965B2987-153B-4D30-B5D9-3179EC83AA64}" type="slidenum">
              <a:rPr lang="en-US" smtClean="0"/>
              <a:t>60</a:t>
            </a:fld>
            <a:endParaRPr lang="en-US"/>
          </a:p>
        </p:txBody>
      </p:sp>
    </p:spTree>
    <p:extLst>
      <p:ext uri="{BB962C8B-B14F-4D97-AF65-F5344CB8AC3E}">
        <p14:creationId xmlns:p14="http://schemas.microsoft.com/office/powerpoint/2010/main" val="11038080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45F29C-38F4-4C23-A5B3-D9EF939A9F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1441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62</a:t>
            </a:fld>
            <a:endParaRPr lang="en-US"/>
          </a:p>
        </p:txBody>
      </p:sp>
    </p:spTree>
    <p:extLst>
      <p:ext uri="{BB962C8B-B14F-4D97-AF65-F5344CB8AC3E}">
        <p14:creationId xmlns:p14="http://schemas.microsoft.com/office/powerpoint/2010/main" val="3652381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Traditional MSCGP also receives funding from the Sport Fish Restoration Act as well.  Similar to the Wildlife Restoration Trust fund, the Sport Fish Restoration and Boating Trust Fund receives funding annually from manufacturer excise taxes collected on electric motors, fishing equipment/tackle, and from import duties on tackle, pleasure boats, and yachts.  The Trust Fund also receives a significant amount of revenue from that portion of the Federal fuel tax that is attributable to motorboats and small engines.  Revenues from motorboat and small engine fuel taxes have historically provided in excess of over 70% of the total amount of revenue that annually goes into the Sport Fish Restoration and Boating Trust Fund.  </a:t>
            </a:r>
          </a:p>
          <a:p>
            <a:endParaRPr lang="en-US"/>
          </a:p>
          <a:p>
            <a:r>
              <a:rPr lang="en-US"/>
              <a:t>The following year, in addition to several other initial deductions, we see that $3 million from the Sport Fish Restoration and Boating Trust fund is authorized to the Traditional MSCGP.  When we add this amount to the $3 million that also comes from the Wildlife Restoration, this is where the Traditional MSCGP annually provides up to $6 million in funding.  $3 million comes from the Wildlife Restoration Trust Fund and $3 million comes from the Sport Fish Restoration and Boating Trust Fund.</a:t>
            </a:r>
          </a:p>
        </p:txBody>
      </p:sp>
      <p:sp>
        <p:nvSpPr>
          <p:cNvPr id="4" name="Slide Number Placeholder 3"/>
          <p:cNvSpPr>
            <a:spLocks noGrp="1"/>
          </p:cNvSpPr>
          <p:nvPr>
            <p:ph type="sldNum" sz="quarter" idx="5"/>
          </p:nvPr>
        </p:nvSpPr>
        <p:spPr/>
        <p:txBody>
          <a:bodyPr/>
          <a:lstStyle/>
          <a:p>
            <a:fld id="{87EF1B0E-B758-4062-9CD0-B28FC903AAF6}" type="slidenum">
              <a:rPr lang="en-US" smtClean="0"/>
              <a:t>7</a:t>
            </a:fld>
            <a:endParaRPr lang="en-US"/>
          </a:p>
        </p:txBody>
      </p:sp>
    </p:spTree>
    <p:extLst>
      <p:ext uri="{BB962C8B-B14F-4D97-AF65-F5344CB8AC3E}">
        <p14:creationId xmlns:p14="http://schemas.microsoft.com/office/powerpoint/2010/main" val="1294801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F1B0E-B758-4062-9CD0-B28FC903AAF6}" type="slidenum">
              <a:rPr lang="en-US" smtClean="0"/>
              <a:t>8</a:t>
            </a:fld>
            <a:endParaRPr lang="en-US"/>
          </a:p>
        </p:txBody>
      </p:sp>
    </p:spTree>
    <p:extLst>
      <p:ext uri="{BB962C8B-B14F-4D97-AF65-F5344CB8AC3E}">
        <p14:creationId xmlns:p14="http://schemas.microsoft.com/office/powerpoint/2010/main" val="1062418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5B2987-153B-4D30-B5D9-3179EC83AA64}" type="slidenum">
              <a:rPr lang="en-US" smtClean="0"/>
              <a:t>9</a:t>
            </a:fld>
            <a:endParaRPr lang="en-US"/>
          </a:p>
        </p:txBody>
      </p:sp>
    </p:spTree>
    <p:extLst>
      <p:ext uri="{BB962C8B-B14F-4D97-AF65-F5344CB8AC3E}">
        <p14:creationId xmlns:p14="http://schemas.microsoft.com/office/powerpoint/2010/main" val="360261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5B2987-153B-4D30-B5D9-3179EC83AA64}" type="slidenum">
              <a:rPr lang="en-US" smtClean="0"/>
              <a:t>10</a:t>
            </a:fld>
            <a:endParaRPr lang="en-US"/>
          </a:p>
        </p:txBody>
      </p:sp>
    </p:spTree>
    <p:extLst>
      <p:ext uri="{BB962C8B-B14F-4D97-AF65-F5344CB8AC3E}">
        <p14:creationId xmlns:p14="http://schemas.microsoft.com/office/powerpoint/2010/main" val="268092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EEE38-7C9F-479E-DCB9-4190F7A5C1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6313DC-8088-FD0F-049B-CC041BC1D4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EB8657-A4E5-27E5-FDC6-8A225F751158}"/>
              </a:ext>
            </a:extLst>
          </p:cNvPr>
          <p:cNvSpPr>
            <a:spLocks noGrp="1"/>
          </p:cNvSpPr>
          <p:nvPr>
            <p:ph type="dt" sz="half" idx="10"/>
          </p:nvPr>
        </p:nvSpPr>
        <p:spPr/>
        <p:txBody>
          <a:bodyPr/>
          <a:lstStyle/>
          <a:p>
            <a:pPr>
              <a:defRPr/>
            </a:pPr>
            <a:fld id="{B5BC3B2E-A684-4FBF-A303-CB3DF44ECECE}" type="datetime1">
              <a:rPr lang="en-US" smtClean="0"/>
              <a:pPr>
                <a:defRPr/>
              </a:pPr>
              <a:t>5/9/2024</a:t>
            </a:fld>
            <a:endParaRPr lang="en-US"/>
          </a:p>
        </p:txBody>
      </p:sp>
      <p:sp>
        <p:nvSpPr>
          <p:cNvPr id="5" name="Footer Placeholder 4">
            <a:extLst>
              <a:ext uri="{FF2B5EF4-FFF2-40B4-BE49-F238E27FC236}">
                <a16:creationId xmlns:a16="http://schemas.microsoft.com/office/drawing/2014/main" id="{3372DBAB-E4BC-3143-9AEE-3F2676E52D25}"/>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A772175-881B-A074-C31C-1F027DE4B23A}"/>
              </a:ext>
            </a:extLst>
          </p:cNvPr>
          <p:cNvSpPr>
            <a:spLocks noGrp="1"/>
          </p:cNvSpPr>
          <p:nvPr>
            <p:ph type="sldNum" sz="quarter" idx="12"/>
          </p:nvPr>
        </p:nvSpPr>
        <p:spPr/>
        <p:txBody>
          <a:bodyPr/>
          <a:lstStyle/>
          <a:p>
            <a:pPr>
              <a:defRPr/>
            </a:pPr>
            <a:fld id="{60E4C3EF-EC16-4CE3-83CF-41C24B75D4A9}" type="slidenum">
              <a:rPr lang="en-US" smtClean="0"/>
              <a:pPr>
                <a:defRPr/>
              </a:pPr>
              <a:t>‹#›</a:t>
            </a:fld>
            <a:endParaRPr lang="en-US"/>
          </a:p>
        </p:txBody>
      </p:sp>
    </p:spTree>
    <p:extLst>
      <p:ext uri="{BB962C8B-B14F-4D97-AF65-F5344CB8AC3E}">
        <p14:creationId xmlns:p14="http://schemas.microsoft.com/office/powerpoint/2010/main" val="4267678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39F4E-FBC6-1F23-89F8-4045B18AA9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3987EA-914C-C63B-3760-B29E098FC0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FD8BC9-B284-D54F-8267-EB13312830E8}"/>
              </a:ext>
            </a:extLst>
          </p:cNvPr>
          <p:cNvSpPr>
            <a:spLocks noGrp="1"/>
          </p:cNvSpPr>
          <p:nvPr>
            <p:ph type="dt" sz="half" idx="10"/>
          </p:nvPr>
        </p:nvSpPr>
        <p:spPr/>
        <p:txBody>
          <a:bodyPr/>
          <a:lstStyle/>
          <a:p>
            <a:pPr>
              <a:defRPr/>
            </a:pPr>
            <a:fld id="{46217366-1479-48BE-94EA-8321E02318A5}" type="datetime1">
              <a:rPr lang="en-US" smtClean="0"/>
              <a:pPr>
                <a:defRPr/>
              </a:pPr>
              <a:t>5/9/2024</a:t>
            </a:fld>
            <a:endParaRPr lang="en-US"/>
          </a:p>
        </p:txBody>
      </p:sp>
      <p:sp>
        <p:nvSpPr>
          <p:cNvPr id="5" name="Footer Placeholder 4">
            <a:extLst>
              <a:ext uri="{FF2B5EF4-FFF2-40B4-BE49-F238E27FC236}">
                <a16:creationId xmlns:a16="http://schemas.microsoft.com/office/drawing/2014/main" id="{768F7C23-39DB-E85B-4815-8F4A610CAEA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D56E368-0887-CA8F-CF74-7C7F8B79EC55}"/>
              </a:ext>
            </a:extLst>
          </p:cNvPr>
          <p:cNvSpPr>
            <a:spLocks noGrp="1"/>
          </p:cNvSpPr>
          <p:nvPr>
            <p:ph type="sldNum" sz="quarter" idx="12"/>
          </p:nvPr>
        </p:nvSpPr>
        <p:spPr/>
        <p:txBody>
          <a:bodyPr/>
          <a:lstStyle/>
          <a:p>
            <a:pPr>
              <a:defRPr/>
            </a:pPr>
            <a:fld id="{5E18914A-9894-4716-B840-89C8FECB82F9}" type="slidenum">
              <a:rPr lang="en-US" smtClean="0"/>
              <a:pPr>
                <a:defRPr/>
              </a:pPr>
              <a:t>‹#›</a:t>
            </a:fld>
            <a:endParaRPr lang="en-US"/>
          </a:p>
        </p:txBody>
      </p:sp>
    </p:spTree>
    <p:extLst>
      <p:ext uri="{BB962C8B-B14F-4D97-AF65-F5344CB8AC3E}">
        <p14:creationId xmlns:p14="http://schemas.microsoft.com/office/powerpoint/2010/main" val="1828660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A728AE-D992-F04C-6F11-97D1822388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485254-15BE-6D51-31DD-652DF32940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D0576E-21D5-77F7-DC76-1631EA166B2E}"/>
              </a:ext>
            </a:extLst>
          </p:cNvPr>
          <p:cNvSpPr>
            <a:spLocks noGrp="1"/>
          </p:cNvSpPr>
          <p:nvPr>
            <p:ph type="dt" sz="half" idx="10"/>
          </p:nvPr>
        </p:nvSpPr>
        <p:spPr/>
        <p:txBody>
          <a:bodyPr/>
          <a:lstStyle/>
          <a:p>
            <a:pPr>
              <a:defRPr/>
            </a:pPr>
            <a:fld id="{0720EE40-C77F-4087-9219-3833EF9A00E6}" type="datetime1">
              <a:rPr lang="en-US" smtClean="0"/>
              <a:pPr>
                <a:defRPr/>
              </a:pPr>
              <a:t>5/9/2024</a:t>
            </a:fld>
            <a:endParaRPr lang="en-US"/>
          </a:p>
        </p:txBody>
      </p:sp>
      <p:sp>
        <p:nvSpPr>
          <p:cNvPr id="5" name="Footer Placeholder 4">
            <a:extLst>
              <a:ext uri="{FF2B5EF4-FFF2-40B4-BE49-F238E27FC236}">
                <a16:creationId xmlns:a16="http://schemas.microsoft.com/office/drawing/2014/main" id="{56506D0F-6AA5-8960-1854-417928EAD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52B38AA-5626-925E-CC19-B68C53F946FB}"/>
              </a:ext>
            </a:extLst>
          </p:cNvPr>
          <p:cNvSpPr>
            <a:spLocks noGrp="1"/>
          </p:cNvSpPr>
          <p:nvPr>
            <p:ph type="sldNum" sz="quarter" idx="12"/>
          </p:nvPr>
        </p:nvSpPr>
        <p:spPr/>
        <p:txBody>
          <a:bodyPr/>
          <a:lstStyle/>
          <a:p>
            <a:pPr>
              <a:defRPr/>
            </a:pPr>
            <a:fld id="{5B57DF71-F782-4CA9-91F8-6461771FCD84}" type="slidenum">
              <a:rPr lang="en-US" smtClean="0"/>
              <a:pPr>
                <a:defRPr/>
              </a:pPr>
              <a:t>‹#›</a:t>
            </a:fld>
            <a:endParaRPr lang="en-US"/>
          </a:p>
        </p:txBody>
      </p:sp>
    </p:spTree>
    <p:extLst>
      <p:ext uri="{BB962C8B-B14F-4D97-AF65-F5344CB8AC3E}">
        <p14:creationId xmlns:p14="http://schemas.microsoft.com/office/powerpoint/2010/main" val="849918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r>
              <a:rPr lang="en-US"/>
              <a:t>WSFR Training Branch</a:t>
            </a:r>
          </a:p>
        </p:txBody>
      </p:sp>
      <p:sp>
        <p:nvSpPr>
          <p:cNvPr id="4" name="Footer Placeholder 3"/>
          <p:cNvSpPr>
            <a:spLocks noGrp="1"/>
          </p:cNvSpPr>
          <p:nvPr>
            <p:ph type="ftr" sz="quarter" idx="11"/>
          </p:nvPr>
        </p:nvSpPr>
        <p:spPr/>
        <p:txBody>
          <a:bodyPr/>
          <a:lstStyle>
            <a:lvl1pPr>
              <a:defRPr/>
            </a:lvl1pPr>
          </a:lstStyle>
          <a:p>
            <a:pPr>
              <a:defRPr/>
            </a:pPr>
            <a:r>
              <a:rPr lang="en-US"/>
              <a:t>Project Leaders Course</a:t>
            </a:r>
          </a:p>
        </p:txBody>
      </p:sp>
      <p:sp>
        <p:nvSpPr>
          <p:cNvPr id="5" name="Slide Number Placeholder 4"/>
          <p:cNvSpPr>
            <a:spLocks noGrp="1"/>
          </p:cNvSpPr>
          <p:nvPr>
            <p:ph type="sldNum" sz="quarter" idx="12"/>
          </p:nvPr>
        </p:nvSpPr>
        <p:spPr/>
        <p:txBody>
          <a:bodyPr/>
          <a:lstStyle>
            <a:lvl1pPr>
              <a:defRPr/>
            </a:lvl1pPr>
          </a:lstStyle>
          <a:p>
            <a:pPr>
              <a:defRPr/>
            </a:pPr>
            <a:fld id="{0A306198-8D09-4D40-8BC8-F4341303D5BC}" type="slidenum">
              <a:rPr lang="en-US" smtClean="0"/>
              <a:pPr>
                <a:defRPr/>
              </a:pPr>
              <a:t>‹#›</a:t>
            </a:fld>
            <a:endParaRPr lang="en-US"/>
          </a:p>
        </p:txBody>
      </p:sp>
    </p:spTree>
    <p:extLst>
      <p:ext uri="{BB962C8B-B14F-4D97-AF65-F5344CB8AC3E}">
        <p14:creationId xmlns:p14="http://schemas.microsoft.com/office/powerpoint/2010/main" val="2963260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1"/>
            <a:ext cx="10363200" cy="2505075"/>
          </a:xfrm>
        </p:spPr>
        <p:txBody>
          <a:bodyPr anchor="ctr"/>
          <a:lstStyle>
            <a:lvl1pPr algn="ctr" defTabSz="914400" rtl="0" eaLnBrk="1" latinLnBrk="0" hangingPunct="1">
              <a:lnSpc>
                <a:spcPct val="100000"/>
              </a:lnSpc>
              <a:spcBef>
                <a:spcPct val="0"/>
              </a:spcBef>
              <a:buNone/>
              <a:defRPr lang="en-US" sz="4000" kern="1200" dirty="0" smtClean="0">
                <a:solidFill>
                  <a:schemeClr val="tx2"/>
                </a:solidFill>
                <a:effectLst>
                  <a:outerShdw blurRad="63500" dist="38100" dir="5400000" algn="t" rotWithShape="0">
                    <a:prstClr val="black">
                      <a:alpha val="25000"/>
                    </a:prstClr>
                  </a:outerShdw>
                </a:effectLst>
                <a:latin typeface="+mj-lt"/>
                <a:ea typeface="+mj-ea"/>
                <a:cs typeface="+mj-cs"/>
              </a:defRPr>
            </a:lvl1pPr>
          </a:lstStyle>
          <a:p>
            <a:r>
              <a:rPr lang="en-US"/>
              <a:t>Click to edit Master title style</a:t>
            </a:r>
          </a:p>
        </p:txBody>
      </p:sp>
      <p:sp>
        <p:nvSpPr>
          <p:cNvPr id="3" name="Date Placeholder 3"/>
          <p:cNvSpPr>
            <a:spLocks noGrp="1"/>
          </p:cNvSpPr>
          <p:nvPr>
            <p:ph type="dt" sz="half" idx="10"/>
          </p:nvPr>
        </p:nvSpPr>
        <p:spPr/>
        <p:txBody>
          <a:bodyPr/>
          <a:lstStyle>
            <a:lvl1pPr fontAlgn="base">
              <a:spcBef>
                <a:spcPct val="0"/>
              </a:spcBef>
              <a:spcAft>
                <a:spcPct val="0"/>
              </a:spcAft>
              <a:defRPr>
                <a:solidFill>
                  <a:prstClr val="black">
                    <a:lumMod val="65000"/>
                    <a:lumOff val="35000"/>
                  </a:prstClr>
                </a:solidFill>
                <a:latin typeface="Arial" pitchFamily="34" charset="0"/>
                <a:cs typeface="Arial" pitchFamily="34" charset="0"/>
              </a:defRPr>
            </a:lvl1pPr>
          </a:lstStyle>
          <a:p>
            <a:pPr>
              <a:defRPr/>
            </a:pPr>
            <a:fld id="{BDD83A3F-0FB1-47A1-AA89-2B885D59EE31}" type="datetime1">
              <a:rPr lang="en-US" smtClean="0"/>
              <a:pPr>
                <a:defRPr/>
              </a:pPr>
              <a:t>5/9/2024</a:t>
            </a:fld>
            <a:endParaRPr lang="en-US"/>
          </a:p>
        </p:txBody>
      </p:sp>
      <p:sp>
        <p:nvSpPr>
          <p:cNvPr id="4" name="Footer Placeholder 4"/>
          <p:cNvSpPr>
            <a:spLocks noGrp="1"/>
          </p:cNvSpPr>
          <p:nvPr>
            <p:ph type="ftr" sz="quarter" idx="11"/>
          </p:nvPr>
        </p:nvSpPr>
        <p:spPr/>
        <p:txBody>
          <a:bodyPr/>
          <a:lstStyle>
            <a:lvl1pPr fontAlgn="base">
              <a:spcBef>
                <a:spcPct val="0"/>
              </a:spcBef>
              <a:spcAft>
                <a:spcPct val="0"/>
              </a:spcAft>
              <a:defRPr>
                <a:solidFill>
                  <a:prstClr val="black">
                    <a:lumMod val="65000"/>
                    <a:lumOff val="35000"/>
                  </a:prstClr>
                </a:solidFill>
                <a:latin typeface="Arial" pitchFamily="34" charset="0"/>
                <a:cs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a:solidFill>
                  <a:prstClr val="black">
                    <a:lumMod val="65000"/>
                    <a:lumOff val="35000"/>
                  </a:prstClr>
                </a:solidFill>
                <a:latin typeface="Arial" pitchFamily="34" charset="0"/>
                <a:cs typeface="Arial" pitchFamily="34" charset="0"/>
              </a:defRPr>
            </a:lvl1pPr>
          </a:lstStyle>
          <a:p>
            <a:pPr>
              <a:defRPr/>
            </a:pPr>
            <a:fld id="{5DAF14B4-A80B-4A39-BB15-CCC45FDF7E88}" type="slidenum">
              <a:rPr lang="en-US" smtClean="0"/>
              <a:pPr>
                <a:defRPr/>
              </a:pPr>
              <a:t>‹#›</a:t>
            </a:fld>
            <a:endParaRPr lang="en-US"/>
          </a:p>
        </p:txBody>
      </p:sp>
    </p:spTree>
    <p:extLst>
      <p:ext uri="{BB962C8B-B14F-4D97-AF65-F5344CB8AC3E}">
        <p14:creationId xmlns:p14="http://schemas.microsoft.com/office/powerpoint/2010/main" val="3755129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1"/>
            <a:ext cx="10363200" cy="2505075"/>
          </a:xfrm>
        </p:spPr>
        <p:txBody>
          <a:bodyPr anchor="ctr"/>
          <a:lstStyle>
            <a:lvl1pPr algn="ctr" defTabSz="914400" rtl="0" eaLnBrk="1" latinLnBrk="0" hangingPunct="1">
              <a:lnSpc>
                <a:spcPct val="100000"/>
              </a:lnSpc>
              <a:spcBef>
                <a:spcPct val="0"/>
              </a:spcBef>
              <a:buNone/>
              <a:defRPr lang="en-US" sz="4000" kern="1200" dirty="0" smtClean="0">
                <a:solidFill>
                  <a:schemeClr val="tx2"/>
                </a:solidFill>
                <a:effectLst>
                  <a:outerShdw blurRad="63500" dist="38100" dir="5400000" algn="t" rotWithShape="0">
                    <a:prstClr val="black">
                      <a:alpha val="25000"/>
                    </a:prstClr>
                  </a:outerShdw>
                </a:effectLst>
                <a:latin typeface="+mj-lt"/>
                <a:ea typeface="+mj-ea"/>
                <a:cs typeface="+mj-cs"/>
              </a:defRPr>
            </a:lvl1pPr>
          </a:lstStyle>
          <a:p>
            <a:r>
              <a:rPr lang="en-US"/>
              <a:t>Click to edit Master title style</a:t>
            </a:r>
          </a:p>
        </p:txBody>
      </p:sp>
      <p:sp>
        <p:nvSpPr>
          <p:cNvPr id="3" name="Date Placeholder 3"/>
          <p:cNvSpPr>
            <a:spLocks noGrp="1"/>
          </p:cNvSpPr>
          <p:nvPr>
            <p:ph type="dt" sz="half" idx="10"/>
          </p:nvPr>
        </p:nvSpPr>
        <p:spPr/>
        <p:txBody>
          <a:bodyPr/>
          <a:lstStyle>
            <a:lvl1pPr fontAlgn="base">
              <a:spcBef>
                <a:spcPct val="0"/>
              </a:spcBef>
              <a:spcAft>
                <a:spcPct val="0"/>
              </a:spcAft>
              <a:defRPr>
                <a:solidFill>
                  <a:prstClr val="black">
                    <a:lumMod val="65000"/>
                    <a:lumOff val="35000"/>
                  </a:prstClr>
                </a:solidFill>
                <a:latin typeface="Arial" pitchFamily="34" charset="0"/>
                <a:cs typeface="Arial" pitchFamily="34" charset="0"/>
              </a:defRPr>
            </a:lvl1pPr>
          </a:lstStyle>
          <a:p>
            <a:pPr>
              <a:defRPr/>
            </a:pPr>
            <a:fld id="{BDD83A3F-0FB1-47A1-AA89-2B885D59EE31}" type="datetime1">
              <a:rPr lang="en-US"/>
              <a:pPr>
                <a:defRPr/>
              </a:pPr>
              <a:t>5/9/2024</a:t>
            </a:fld>
            <a:endParaRPr lang="en-US"/>
          </a:p>
        </p:txBody>
      </p:sp>
      <p:sp>
        <p:nvSpPr>
          <p:cNvPr id="4" name="Footer Placeholder 4"/>
          <p:cNvSpPr>
            <a:spLocks noGrp="1"/>
          </p:cNvSpPr>
          <p:nvPr>
            <p:ph type="ftr" sz="quarter" idx="11"/>
          </p:nvPr>
        </p:nvSpPr>
        <p:spPr/>
        <p:txBody>
          <a:bodyPr/>
          <a:lstStyle>
            <a:lvl1pPr fontAlgn="base">
              <a:spcBef>
                <a:spcPct val="0"/>
              </a:spcBef>
              <a:spcAft>
                <a:spcPct val="0"/>
              </a:spcAft>
              <a:defRPr>
                <a:solidFill>
                  <a:prstClr val="black">
                    <a:lumMod val="65000"/>
                    <a:lumOff val="35000"/>
                  </a:prstClr>
                </a:solidFill>
                <a:latin typeface="Arial" pitchFamily="34" charset="0"/>
                <a:cs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a:solidFill>
                  <a:prstClr val="black">
                    <a:lumMod val="65000"/>
                    <a:lumOff val="35000"/>
                  </a:prstClr>
                </a:solidFill>
                <a:latin typeface="Arial" pitchFamily="34" charset="0"/>
                <a:cs typeface="Arial" pitchFamily="34" charset="0"/>
              </a:defRPr>
            </a:lvl1pPr>
          </a:lstStyle>
          <a:p>
            <a:pPr>
              <a:defRPr/>
            </a:pPr>
            <a:fld id="{5DAF14B4-A80B-4A39-BB15-CCC45FDF7E88}" type="slidenum">
              <a:rPr lang="en-US"/>
              <a:pPr>
                <a:defRPr/>
              </a:pPr>
              <a:t>‹#›</a:t>
            </a:fld>
            <a:endParaRPr lang="en-US"/>
          </a:p>
        </p:txBody>
      </p:sp>
    </p:spTree>
    <p:extLst>
      <p:ext uri="{BB962C8B-B14F-4D97-AF65-F5344CB8AC3E}">
        <p14:creationId xmlns:p14="http://schemas.microsoft.com/office/powerpoint/2010/main" val="4100397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r>
              <a:rPr lang="en-US"/>
              <a:t>WSFR Training Branch</a:t>
            </a:r>
          </a:p>
        </p:txBody>
      </p:sp>
      <p:sp>
        <p:nvSpPr>
          <p:cNvPr id="4" name="Footer Placeholder 3"/>
          <p:cNvSpPr>
            <a:spLocks noGrp="1"/>
          </p:cNvSpPr>
          <p:nvPr>
            <p:ph type="ftr" sz="quarter" idx="11"/>
          </p:nvPr>
        </p:nvSpPr>
        <p:spPr/>
        <p:txBody>
          <a:bodyPr/>
          <a:lstStyle>
            <a:lvl1pPr>
              <a:defRPr/>
            </a:lvl1pPr>
          </a:lstStyle>
          <a:p>
            <a:pPr>
              <a:defRPr/>
            </a:pPr>
            <a:r>
              <a:rPr lang="en-US"/>
              <a:t>Project Leaders Course</a:t>
            </a:r>
          </a:p>
        </p:txBody>
      </p:sp>
      <p:sp>
        <p:nvSpPr>
          <p:cNvPr id="5" name="Slide Number Placeholder 4"/>
          <p:cNvSpPr>
            <a:spLocks noGrp="1"/>
          </p:cNvSpPr>
          <p:nvPr>
            <p:ph type="sldNum" sz="quarter" idx="12"/>
          </p:nvPr>
        </p:nvSpPr>
        <p:spPr/>
        <p:txBody>
          <a:bodyPr/>
          <a:lstStyle>
            <a:lvl1pPr>
              <a:defRPr/>
            </a:lvl1pPr>
          </a:lstStyle>
          <a:p>
            <a:pPr>
              <a:defRPr/>
            </a:pPr>
            <a:fld id="{0A306198-8D09-4D40-8BC8-F4341303D5BC}" type="slidenum">
              <a:rPr lang="en-US"/>
              <a:pPr>
                <a:defRPr/>
              </a:pPr>
              <a:t>‹#›</a:t>
            </a:fld>
            <a:endParaRPr lang="en-US"/>
          </a:p>
        </p:txBody>
      </p:sp>
    </p:spTree>
    <p:extLst>
      <p:ext uri="{BB962C8B-B14F-4D97-AF65-F5344CB8AC3E}">
        <p14:creationId xmlns:p14="http://schemas.microsoft.com/office/powerpoint/2010/main" val="1901059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r>
              <a:rPr lang="en-US"/>
              <a:t>WSFR Training Branch</a:t>
            </a:r>
          </a:p>
        </p:txBody>
      </p:sp>
      <p:sp>
        <p:nvSpPr>
          <p:cNvPr id="4" name="Footer Placeholder 3"/>
          <p:cNvSpPr>
            <a:spLocks noGrp="1"/>
          </p:cNvSpPr>
          <p:nvPr>
            <p:ph type="ftr" sz="quarter" idx="11"/>
          </p:nvPr>
        </p:nvSpPr>
        <p:spPr/>
        <p:txBody>
          <a:bodyPr/>
          <a:lstStyle>
            <a:lvl1pPr>
              <a:defRPr/>
            </a:lvl1pPr>
          </a:lstStyle>
          <a:p>
            <a:pPr>
              <a:defRPr/>
            </a:pPr>
            <a:r>
              <a:rPr lang="en-US"/>
              <a:t>Project Leaders Course</a:t>
            </a:r>
          </a:p>
        </p:txBody>
      </p:sp>
      <p:sp>
        <p:nvSpPr>
          <p:cNvPr id="5" name="Slide Number Placeholder 4"/>
          <p:cNvSpPr>
            <a:spLocks noGrp="1"/>
          </p:cNvSpPr>
          <p:nvPr>
            <p:ph type="sldNum" sz="quarter" idx="12"/>
          </p:nvPr>
        </p:nvSpPr>
        <p:spPr/>
        <p:txBody>
          <a:bodyPr/>
          <a:lstStyle>
            <a:lvl1pPr>
              <a:defRPr/>
            </a:lvl1pPr>
          </a:lstStyle>
          <a:p>
            <a:pPr>
              <a:defRPr/>
            </a:pPr>
            <a:fld id="{0A306198-8D09-4D40-8BC8-F4341303D5BC}" type="slidenum">
              <a:rPr lang="en-US"/>
              <a:pPr>
                <a:defRPr/>
              </a:pPr>
              <a:t>‹#›</a:t>
            </a:fld>
            <a:endParaRPr lang="en-US"/>
          </a:p>
        </p:txBody>
      </p:sp>
    </p:spTree>
    <p:extLst>
      <p:ext uri="{BB962C8B-B14F-4D97-AF65-F5344CB8AC3E}">
        <p14:creationId xmlns:p14="http://schemas.microsoft.com/office/powerpoint/2010/main" val="2257311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9BE11C-5633-4732-87DE-186BFA0A6559}"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5DA41-703A-42BE-8FE5-A3DFC11F470F}"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2190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BE11C-5633-4732-87DE-186BFA0A6559}"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5DA41-703A-42BE-8FE5-A3DFC11F470F}" type="slidenum">
              <a:rPr lang="en-US" smtClean="0"/>
              <a:t>‹#›</a:t>
            </a:fld>
            <a:endParaRPr lang="en-US"/>
          </a:p>
        </p:txBody>
      </p:sp>
    </p:spTree>
    <p:extLst>
      <p:ext uri="{BB962C8B-B14F-4D97-AF65-F5344CB8AC3E}">
        <p14:creationId xmlns:p14="http://schemas.microsoft.com/office/powerpoint/2010/main" val="1934892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BE11C-5633-4732-87DE-186BFA0A6559}"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5DA41-703A-42BE-8FE5-A3DFC11F470F}" type="slidenum">
              <a:rPr lang="en-US" smtClean="0"/>
              <a:t>‹#›</a:t>
            </a:fld>
            <a:endParaRPr lang="en-US"/>
          </a:p>
        </p:txBody>
      </p:sp>
    </p:spTree>
    <p:extLst>
      <p:ext uri="{BB962C8B-B14F-4D97-AF65-F5344CB8AC3E}">
        <p14:creationId xmlns:p14="http://schemas.microsoft.com/office/powerpoint/2010/main" val="4109684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4665D-4EA5-D445-A614-DB28B2F789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30ABA5-32B1-1929-F804-05860AA1C8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BBBF0-F36F-AC1B-B32F-E05F8F269F15}"/>
              </a:ext>
            </a:extLst>
          </p:cNvPr>
          <p:cNvSpPr>
            <a:spLocks noGrp="1"/>
          </p:cNvSpPr>
          <p:nvPr>
            <p:ph type="dt" sz="half" idx="10"/>
          </p:nvPr>
        </p:nvSpPr>
        <p:spPr/>
        <p:txBody>
          <a:bodyPr/>
          <a:lstStyle/>
          <a:p>
            <a:pPr>
              <a:defRPr/>
            </a:pPr>
            <a:r>
              <a:rPr lang="en-US"/>
              <a:t>WSFR Training Branch</a:t>
            </a:r>
          </a:p>
        </p:txBody>
      </p:sp>
      <p:sp>
        <p:nvSpPr>
          <p:cNvPr id="5" name="Footer Placeholder 4">
            <a:extLst>
              <a:ext uri="{FF2B5EF4-FFF2-40B4-BE49-F238E27FC236}">
                <a16:creationId xmlns:a16="http://schemas.microsoft.com/office/drawing/2014/main" id="{EFF55244-C0D0-E51E-66AB-E3187B9BC849}"/>
              </a:ext>
            </a:extLst>
          </p:cNvPr>
          <p:cNvSpPr>
            <a:spLocks noGrp="1"/>
          </p:cNvSpPr>
          <p:nvPr>
            <p:ph type="ftr" sz="quarter" idx="11"/>
          </p:nvPr>
        </p:nvSpPr>
        <p:spPr/>
        <p:txBody>
          <a:bodyPr/>
          <a:lstStyle/>
          <a:p>
            <a:pPr>
              <a:defRPr/>
            </a:pPr>
            <a:r>
              <a:rPr lang="en-US"/>
              <a:t>Project Leaders Course</a:t>
            </a:r>
          </a:p>
        </p:txBody>
      </p:sp>
      <p:sp>
        <p:nvSpPr>
          <p:cNvPr id="6" name="Slide Number Placeholder 5">
            <a:extLst>
              <a:ext uri="{FF2B5EF4-FFF2-40B4-BE49-F238E27FC236}">
                <a16:creationId xmlns:a16="http://schemas.microsoft.com/office/drawing/2014/main" id="{257757A9-3AA7-575A-BD65-1CD08FEC9D56}"/>
              </a:ext>
            </a:extLst>
          </p:cNvPr>
          <p:cNvSpPr>
            <a:spLocks noGrp="1"/>
          </p:cNvSpPr>
          <p:nvPr>
            <p:ph type="sldNum" sz="quarter" idx="12"/>
          </p:nvPr>
        </p:nvSpPr>
        <p:spPr/>
        <p:txBody>
          <a:bodyPr/>
          <a:lstStyle/>
          <a:p>
            <a:pPr>
              <a:defRPr/>
            </a:pPr>
            <a:fld id="{3B07E895-7CB1-4A03-BF42-67EF13C4AC0C}" type="slidenum">
              <a:rPr lang="en-US" smtClean="0"/>
              <a:pPr>
                <a:defRPr/>
              </a:pPr>
              <a:t>‹#›</a:t>
            </a:fld>
            <a:endParaRPr lang="en-US"/>
          </a:p>
        </p:txBody>
      </p:sp>
    </p:spTree>
    <p:extLst>
      <p:ext uri="{BB962C8B-B14F-4D97-AF65-F5344CB8AC3E}">
        <p14:creationId xmlns:p14="http://schemas.microsoft.com/office/powerpoint/2010/main" val="4277658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9BE11C-5633-4732-87DE-186BFA0A6559}"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5DA41-703A-42BE-8FE5-A3DFC11F470F}" type="slidenum">
              <a:rPr lang="en-US" smtClean="0"/>
              <a:t>‹#›</a:t>
            </a:fld>
            <a:endParaRPr lang="en-US"/>
          </a:p>
        </p:txBody>
      </p:sp>
    </p:spTree>
    <p:extLst>
      <p:ext uri="{BB962C8B-B14F-4D97-AF65-F5344CB8AC3E}">
        <p14:creationId xmlns:p14="http://schemas.microsoft.com/office/powerpoint/2010/main" val="1834773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9BE11C-5633-4732-87DE-186BFA0A6559}" type="datetimeFigureOut">
              <a:rPr lang="en-US" smtClean="0"/>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5DA41-703A-42BE-8FE5-A3DFC11F470F}" type="slidenum">
              <a:rPr lang="en-US" smtClean="0"/>
              <a:t>‹#›</a:t>
            </a:fld>
            <a:endParaRPr lang="en-US"/>
          </a:p>
        </p:txBody>
      </p:sp>
    </p:spTree>
    <p:extLst>
      <p:ext uri="{BB962C8B-B14F-4D97-AF65-F5344CB8AC3E}">
        <p14:creationId xmlns:p14="http://schemas.microsoft.com/office/powerpoint/2010/main" val="334390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9BE11C-5633-4732-87DE-186BFA0A6559}" type="datetimeFigureOut">
              <a:rPr lang="en-US" smtClean="0"/>
              <a:t>5/9/2024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5DA41-703A-42BE-8FE5-A3DFC11F470F}" type="slidenum">
              <a:rPr lang="en-US" smtClean="0"/>
              <a:t>‹#›</a:t>
            </a:fld>
            <a:endParaRPr lang="en-US"/>
          </a:p>
        </p:txBody>
      </p:sp>
    </p:spTree>
    <p:extLst>
      <p:ext uri="{BB962C8B-B14F-4D97-AF65-F5344CB8AC3E}">
        <p14:creationId xmlns:p14="http://schemas.microsoft.com/office/powerpoint/2010/main" val="4072139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BE11C-5633-4732-87DE-186BFA0A6559}" type="datetimeFigureOut">
              <a:rPr lang="en-US" smtClean="0"/>
              <a:t>5/9/2024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5DA41-703A-42BE-8FE5-A3DFC11F470F}" type="slidenum">
              <a:rPr lang="en-US" smtClean="0"/>
              <a:t>‹#›</a:t>
            </a:fld>
            <a:endParaRPr lang="en-US"/>
          </a:p>
        </p:txBody>
      </p:sp>
    </p:spTree>
    <p:extLst>
      <p:ext uri="{BB962C8B-B14F-4D97-AF65-F5344CB8AC3E}">
        <p14:creationId xmlns:p14="http://schemas.microsoft.com/office/powerpoint/2010/main" val="446939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9BE11C-5633-4732-87DE-186BFA0A6559}"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5DA41-703A-42BE-8FE5-A3DFC11F470F}" type="slidenum">
              <a:rPr lang="en-US" smtClean="0"/>
              <a:t>‹#›</a:t>
            </a:fld>
            <a:endParaRPr lang="en-US"/>
          </a:p>
        </p:txBody>
      </p:sp>
    </p:spTree>
    <p:extLst>
      <p:ext uri="{BB962C8B-B14F-4D97-AF65-F5344CB8AC3E}">
        <p14:creationId xmlns:p14="http://schemas.microsoft.com/office/powerpoint/2010/main" val="819821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9BE11C-5633-4732-87DE-186BFA0A6559}"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5DA41-703A-42BE-8FE5-A3DFC11F470F}" type="slidenum">
              <a:rPr lang="en-US" smtClean="0"/>
              <a:t>‹#›</a:t>
            </a:fld>
            <a:endParaRPr lang="en-US"/>
          </a:p>
        </p:txBody>
      </p:sp>
    </p:spTree>
    <p:extLst>
      <p:ext uri="{BB962C8B-B14F-4D97-AF65-F5344CB8AC3E}">
        <p14:creationId xmlns:p14="http://schemas.microsoft.com/office/powerpoint/2010/main" val="38706778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769BE11C-5633-4732-87DE-186BFA0A6559}" type="datetimeFigureOut">
              <a:rPr lang="en-US" smtClean="0"/>
              <a:t>5/9/2024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5DA41-703A-42BE-8FE5-A3DFC11F470F}" type="slidenum">
              <a:rPr lang="en-US" smtClean="0"/>
              <a:t>‹#›</a:t>
            </a:fld>
            <a:endParaRPr lang="en-US"/>
          </a:p>
        </p:txBody>
      </p:sp>
    </p:spTree>
    <p:extLst>
      <p:ext uri="{BB962C8B-B14F-4D97-AF65-F5344CB8AC3E}">
        <p14:creationId xmlns:p14="http://schemas.microsoft.com/office/powerpoint/2010/main" val="235214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BE11C-5633-4732-87DE-186BFA0A6559}"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5DA41-703A-42BE-8FE5-A3DFC11F470F}" type="slidenum">
              <a:rPr lang="en-US" smtClean="0"/>
              <a:t>‹#›</a:t>
            </a:fld>
            <a:endParaRPr lang="en-US"/>
          </a:p>
        </p:txBody>
      </p:sp>
    </p:spTree>
    <p:extLst>
      <p:ext uri="{BB962C8B-B14F-4D97-AF65-F5344CB8AC3E}">
        <p14:creationId xmlns:p14="http://schemas.microsoft.com/office/powerpoint/2010/main" val="449652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BE11C-5633-4732-87DE-186BFA0A6559}"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5DA41-703A-42BE-8FE5-A3DFC11F470F}"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900620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BE11C-5633-4732-87DE-186BFA0A6559}"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5DA41-703A-42BE-8FE5-A3DFC11F470F}" type="slidenum">
              <a:rPr lang="en-US" smtClean="0"/>
              <a:t>‹#›</a:t>
            </a:fld>
            <a:endParaRPr lang="en-US"/>
          </a:p>
        </p:txBody>
      </p:sp>
    </p:spTree>
    <p:extLst>
      <p:ext uri="{BB962C8B-B14F-4D97-AF65-F5344CB8AC3E}">
        <p14:creationId xmlns:p14="http://schemas.microsoft.com/office/powerpoint/2010/main" val="3034485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50365-BB3E-B789-FD38-79020CFFF2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2429C4-2103-5C9E-9B6E-D9B0C76A4F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48DFCD-DDBB-6FCB-D2E0-D1C651080B7C}"/>
              </a:ext>
            </a:extLst>
          </p:cNvPr>
          <p:cNvSpPr>
            <a:spLocks noGrp="1"/>
          </p:cNvSpPr>
          <p:nvPr>
            <p:ph type="dt" sz="half" idx="10"/>
          </p:nvPr>
        </p:nvSpPr>
        <p:spPr/>
        <p:txBody>
          <a:bodyPr/>
          <a:lstStyle/>
          <a:p>
            <a:pPr>
              <a:defRPr/>
            </a:pPr>
            <a:fld id="{8C6B1F3A-1FD7-41EC-B8C5-0011B0722EC4}" type="datetime1">
              <a:rPr lang="en-US" smtClean="0"/>
              <a:pPr>
                <a:defRPr/>
              </a:pPr>
              <a:t>5/9/2024</a:t>
            </a:fld>
            <a:endParaRPr lang="en-US"/>
          </a:p>
        </p:txBody>
      </p:sp>
      <p:sp>
        <p:nvSpPr>
          <p:cNvPr id="5" name="Footer Placeholder 4">
            <a:extLst>
              <a:ext uri="{FF2B5EF4-FFF2-40B4-BE49-F238E27FC236}">
                <a16:creationId xmlns:a16="http://schemas.microsoft.com/office/drawing/2014/main" id="{43B0A4B9-95CE-429D-B050-1E25243FF3E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13BC150-4A91-3DB9-6A33-A64A028EFB68}"/>
              </a:ext>
            </a:extLst>
          </p:cNvPr>
          <p:cNvSpPr>
            <a:spLocks noGrp="1"/>
          </p:cNvSpPr>
          <p:nvPr>
            <p:ph type="sldNum" sz="quarter" idx="12"/>
          </p:nvPr>
        </p:nvSpPr>
        <p:spPr/>
        <p:txBody>
          <a:bodyPr/>
          <a:lstStyle/>
          <a:p>
            <a:pPr>
              <a:defRPr/>
            </a:pPr>
            <a:fld id="{3DC08B71-8F0A-45D8-9E67-1A0E5D3ECAC5}" type="slidenum">
              <a:rPr lang="en-US" smtClean="0"/>
              <a:pPr>
                <a:defRPr/>
              </a:pPr>
              <a:t>‹#›</a:t>
            </a:fld>
            <a:endParaRPr lang="en-US"/>
          </a:p>
        </p:txBody>
      </p:sp>
    </p:spTree>
    <p:extLst>
      <p:ext uri="{BB962C8B-B14F-4D97-AF65-F5344CB8AC3E}">
        <p14:creationId xmlns:p14="http://schemas.microsoft.com/office/powerpoint/2010/main" val="28816491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BE11C-5633-4732-87DE-186BFA0A6559}"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5DA41-703A-42BE-8FE5-A3DFC11F470F}"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3021571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BE11C-5633-4732-87DE-186BFA0A6559}"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5DA41-703A-42BE-8FE5-A3DFC11F470F}" type="slidenum">
              <a:rPr lang="en-US" smtClean="0"/>
              <a:t>‹#›</a:t>
            </a:fld>
            <a:endParaRPr lang="en-US"/>
          </a:p>
        </p:txBody>
      </p:sp>
    </p:spTree>
    <p:extLst>
      <p:ext uri="{BB962C8B-B14F-4D97-AF65-F5344CB8AC3E}">
        <p14:creationId xmlns:p14="http://schemas.microsoft.com/office/powerpoint/2010/main" val="1461454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BE11C-5633-4732-87DE-186BFA0A6559}"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5DA41-703A-42BE-8FE5-A3DFC11F470F}" type="slidenum">
              <a:rPr lang="en-US" smtClean="0"/>
              <a:t>‹#›</a:t>
            </a:fld>
            <a:endParaRPr lang="en-US"/>
          </a:p>
        </p:txBody>
      </p:sp>
    </p:spTree>
    <p:extLst>
      <p:ext uri="{BB962C8B-B14F-4D97-AF65-F5344CB8AC3E}">
        <p14:creationId xmlns:p14="http://schemas.microsoft.com/office/powerpoint/2010/main" val="1233151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BE11C-5633-4732-87DE-186BFA0A6559}"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5DA41-703A-42BE-8FE5-A3DFC11F470F}" type="slidenum">
              <a:rPr lang="en-US" smtClean="0"/>
              <a:t>‹#›</a:t>
            </a:fld>
            <a:endParaRPr lang="en-US"/>
          </a:p>
        </p:txBody>
      </p:sp>
    </p:spTree>
    <p:extLst>
      <p:ext uri="{BB962C8B-B14F-4D97-AF65-F5344CB8AC3E}">
        <p14:creationId xmlns:p14="http://schemas.microsoft.com/office/powerpoint/2010/main" val="3047419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ection Dividers - Mountain Mis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F47FC8-6B92-4D29-4F4B-A85E2C9E2245}"/>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637330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CC0862-B06D-8B81-4DE1-7F2D162A6B6C}"/>
              </a:ext>
            </a:extLst>
          </p:cNvPr>
          <p:cNvPicPr>
            <a:picLocks noChangeAspect="1"/>
          </p:cNvPicPr>
          <p:nvPr userDrawn="1"/>
        </p:nvPicPr>
        <p:blipFill>
          <a:blip r:embed="rId2"/>
          <a:stretch>
            <a:fillRect/>
          </a:stretch>
        </p:blipFill>
        <p:spPr>
          <a:xfrm>
            <a:off x="838199" y="1705232"/>
            <a:ext cx="3638247" cy="1325563"/>
          </a:xfrm>
          <a:prstGeom prst="rect">
            <a:avLst/>
          </a:prstGeom>
        </p:spPr>
      </p:pic>
      <p:sp>
        <p:nvSpPr>
          <p:cNvPr id="5" name="Title Placeholder 1">
            <a:extLst>
              <a:ext uri="{FF2B5EF4-FFF2-40B4-BE49-F238E27FC236}">
                <a16:creationId xmlns:a16="http://schemas.microsoft.com/office/drawing/2014/main" id="{810A1507-7448-E883-12C1-6EF46AD3279B}"/>
              </a:ext>
            </a:extLst>
          </p:cNvPr>
          <p:cNvSpPr>
            <a:spLocks noGrp="1"/>
          </p:cNvSpPr>
          <p:nvPr>
            <p:ph type="title" hasCustomPrompt="1"/>
          </p:nvPr>
        </p:nvSpPr>
        <p:spPr>
          <a:xfrm>
            <a:off x="838200" y="3526387"/>
            <a:ext cx="10515600" cy="1325563"/>
          </a:xfrm>
          <a:prstGeom prst="rect">
            <a:avLst/>
          </a:prstGeom>
        </p:spPr>
        <p:txBody>
          <a:bodyPr vert="horz" lIns="91440" tIns="45720" rIns="91440" bIns="45720" rtlCol="0" anchor="ctr">
            <a:noAutofit/>
          </a:bodyPr>
          <a:lstStyle>
            <a:lvl1pPr>
              <a:defRPr sz="5400" b="1" i="0"/>
            </a:lvl1pPr>
          </a:lstStyle>
          <a:p>
            <a:r>
              <a:rPr lang="en-US"/>
              <a:t>PRESENTATION TITLE GOES HERE MAYBE TO TWO LINES</a:t>
            </a:r>
          </a:p>
        </p:txBody>
      </p:sp>
      <p:sp>
        <p:nvSpPr>
          <p:cNvPr id="10" name="Rectangle 9">
            <a:extLst>
              <a:ext uri="{FF2B5EF4-FFF2-40B4-BE49-F238E27FC236}">
                <a16:creationId xmlns:a16="http://schemas.microsoft.com/office/drawing/2014/main" id="{6BB23235-6BF3-FE1A-2513-9EB374724415}"/>
              </a:ext>
            </a:extLst>
          </p:cNvPr>
          <p:cNvSpPr/>
          <p:nvPr userDrawn="1"/>
        </p:nvSpPr>
        <p:spPr>
          <a:xfrm>
            <a:off x="0" y="0"/>
            <a:ext cx="12192000" cy="785190"/>
          </a:xfrm>
          <a:prstGeom prst="rect">
            <a:avLst/>
          </a:prstGeom>
          <a:solidFill>
            <a:srgbClr val="007A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sz="1800" b="0" i="0" spc="100" baseline="0">
              <a:latin typeface="PF Grand Gothik Book" pitchFamily="2" charset="0"/>
              <a:ea typeface="Roboto Condensed Black" panose="02000000000000000000" pitchFamily="2" charset="0"/>
            </a:endParaRPr>
          </a:p>
        </p:txBody>
      </p:sp>
      <p:sp>
        <p:nvSpPr>
          <p:cNvPr id="2" name="Subtitle 2">
            <a:extLst>
              <a:ext uri="{FF2B5EF4-FFF2-40B4-BE49-F238E27FC236}">
                <a16:creationId xmlns:a16="http://schemas.microsoft.com/office/drawing/2014/main" id="{7BE163F8-6EA0-BB08-633C-1B34D69F1DB6}"/>
              </a:ext>
            </a:extLst>
          </p:cNvPr>
          <p:cNvSpPr>
            <a:spLocks noGrp="1"/>
          </p:cNvSpPr>
          <p:nvPr>
            <p:ph type="subTitle" idx="1" hasCustomPrompt="1"/>
          </p:nvPr>
        </p:nvSpPr>
        <p:spPr>
          <a:xfrm>
            <a:off x="838200" y="4980869"/>
            <a:ext cx="10515600" cy="515470"/>
          </a:xfrm>
          <a:prstGeom prst="rect">
            <a:avLst/>
          </a:prstGeom>
        </p:spPr>
        <p:txBody>
          <a:bodyPr/>
          <a:lstStyle>
            <a:lvl1pPr marL="0" indent="0" algn="l">
              <a:buNone/>
              <a:defRPr sz="2800" b="1">
                <a:solidFill>
                  <a:srgbClr val="007AC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Firstname</a:t>
            </a:r>
            <a:r>
              <a:rPr lang="en-US"/>
              <a:t> </a:t>
            </a:r>
            <a:r>
              <a:rPr lang="en-US" err="1"/>
              <a:t>Lastname</a:t>
            </a:r>
            <a:endParaRPr lang="en-US"/>
          </a:p>
        </p:txBody>
      </p:sp>
      <p:sp>
        <p:nvSpPr>
          <p:cNvPr id="9" name="Text Placeholder 2">
            <a:extLst>
              <a:ext uri="{FF2B5EF4-FFF2-40B4-BE49-F238E27FC236}">
                <a16:creationId xmlns:a16="http://schemas.microsoft.com/office/drawing/2014/main" id="{94FDF8F1-36E0-318D-F2F4-FA40F191077E}"/>
              </a:ext>
            </a:extLst>
          </p:cNvPr>
          <p:cNvSpPr>
            <a:spLocks noGrp="1"/>
          </p:cNvSpPr>
          <p:nvPr>
            <p:ph type="body" idx="10" hasCustomPrompt="1"/>
          </p:nvPr>
        </p:nvSpPr>
        <p:spPr>
          <a:xfrm>
            <a:off x="838200" y="5476461"/>
            <a:ext cx="10515600" cy="606287"/>
          </a:xfrm>
          <a:prstGeom prst="rect">
            <a:avLst/>
          </a:prstGeom>
        </p:spPr>
        <p:txBody>
          <a:bodyPr/>
          <a:lstStyle>
            <a:lvl1pPr marL="0" indent="0">
              <a:buNone/>
              <a:defRPr sz="2400" i="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Job Title Here</a:t>
            </a:r>
          </a:p>
        </p:txBody>
      </p:sp>
    </p:spTree>
    <p:extLst>
      <p:ext uri="{BB962C8B-B14F-4D97-AF65-F5344CB8AC3E}">
        <p14:creationId xmlns:p14="http://schemas.microsoft.com/office/powerpoint/2010/main" val="2115839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line and Text with Lab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37125-DA34-C379-378B-A622B4433030}"/>
              </a:ext>
            </a:extLst>
          </p:cNvPr>
          <p:cNvSpPr>
            <a:spLocks noGrp="1"/>
          </p:cNvSpPr>
          <p:nvPr>
            <p:ph type="ctrTitle" hasCustomPrompt="1"/>
          </p:nvPr>
        </p:nvSpPr>
        <p:spPr>
          <a:xfrm>
            <a:off x="838200" y="2086770"/>
            <a:ext cx="10515600" cy="1078237"/>
          </a:xfrm>
          <a:prstGeom prst="rect">
            <a:avLst/>
          </a:prstGeom>
        </p:spPr>
        <p:txBody>
          <a:bodyPr anchor="b"/>
          <a:lstStyle>
            <a:lvl1pPr algn="l">
              <a:defRPr sz="6000" b="1" i="0"/>
            </a:lvl1pPr>
          </a:lstStyle>
          <a:p>
            <a:r>
              <a:rPr lang="en-US"/>
              <a:t>CLICK TO EDIT TITLE STYLE</a:t>
            </a:r>
          </a:p>
        </p:txBody>
      </p:sp>
      <p:sp>
        <p:nvSpPr>
          <p:cNvPr id="3" name="Subtitle 2">
            <a:extLst>
              <a:ext uri="{FF2B5EF4-FFF2-40B4-BE49-F238E27FC236}">
                <a16:creationId xmlns:a16="http://schemas.microsoft.com/office/drawing/2014/main" id="{709A2913-2CC8-8F70-4F38-B039B7E51B2F}"/>
              </a:ext>
            </a:extLst>
          </p:cNvPr>
          <p:cNvSpPr>
            <a:spLocks noGrp="1"/>
          </p:cNvSpPr>
          <p:nvPr>
            <p:ph type="subTitle" idx="1" hasCustomPrompt="1"/>
          </p:nvPr>
        </p:nvSpPr>
        <p:spPr>
          <a:xfrm>
            <a:off x="838200" y="3257083"/>
            <a:ext cx="1051560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
        <p:nvSpPr>
          <p:cNvPr id="6" name="Slide Number Placeholder 5">
            <a:extLst>
              <a:ext uri="{FF2B5EF4-FFF2-40B4-BE49-F238E27FC236}">
                <a16:creationId xmlns:a16="http://schemas.microsoft.com/office/drawing/2014/main" id="{51FA7397-A012-9CA6-5589-422465CBBB01}"/>
              </a:ext>
            </a:extLst>
          </p:cNvPr>
          <p:cNvSpPr>
            <a:spLocks noGrp="1"/>
          </p:cNvSpPr>
          <p:nvPr>
            <p:ph type="sldNum" sz="quarter" idx="12"/>
          </p:nvPr>
        </p:nvSpPr>
        <p:spPr/>
        <p:txBody>
          <a:bodyPr/>
          <a:lstStyle/>
          <a:p>
            <a:fld id="{C552DFE4-847F-DC41-84B3-D513C3218AF5}" type="slidenum">
              <a:rPr lang="en-US" smtClean="0"/>
              <a:t>‹#›</a:t>
            </a:fld>
            <a:endParaRPr lang="en-US"/>
          </a:p>
        </p:txBody>
      </p:sp>
      <p:sp>
        <p:nvSpPr>
          <p:cNvPr id="8" name="Content Placeholder 2">
            <a:extLst>
              <a:ext uri="{FF2B5EF4-FFF2-40B4-BE49-F238E27FC236}">
                <a16:creationId xmlns:a16="http://schemas.microsoft.com/office/drawing/2014/main" id="{7DD527E2-953D-66D1-4549-336C8CE29678}"/>
              </a:ext>
            </a:extLst>
          </p:cNvPr>
          <p:cNvSpPr>
            <a:spLocks noGrp="1"/>
          </p:cNvSpPr>
          <p:nvPr>
            <p:ph idx="13" hasCustomPrompt="1"/>
          </p:nvPr>
        </p:nvSpPr>
        <p:spPr>
          <a:xfrm>
            <a:off x="838199" y="1590110"/>
            <a:ext cx="10515600" cy="496660"/>
          </a:xfrm>
          <a:prstGeom prst="rect">
            <a:avLst/>
          </a:prstGeom>
        </p:spPr>
        <p:txBody>
          <a:bodyPr/>
          <a:lstStyle>
            <a:lvl1pPr marL="0" indent="0">
              <a:buNone/>
              <a:defRPr sz="2400" b="1" i="0">
                <a:solidFill>
                  <a:srgbClr val="FBAA29"/>
                </a:solidFill>
                <a:latin typeface="PF Grand Gothik" pitchFamily="2"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LABEL STYLES</a:t>
            </a:r>
          </a:p>
        </p:txBody>
      </p:sp>
      <p:sp>
        <p:nvSpPr>
          <p:cNvPr id="10" name="Text Placeholder 9">
            <a:extLst>
              <a:ext uri="{FF2B5EF4-FFF2-40B4-BE49-F238E27FC236}">
                <a16:creationId xmlns:a16="http://schemas.microsoft.com/office/drawing/2014/main" id="{EE7359EB-AE7F-7595-C49D-C1AC371C1C35}"/>
              </a:ext>
            </a:extLst>
          </p:cNvPr>
          <p:cNvSpPr>
            <a:spLocks noGrp="1"/>
          </p:cNvSpPr>
          <p:nvPr>
            <p:ph type="body" sz="quarter" idx="15" hasCustomPrompt="1"/>
          </p:nvPr>
        </p:nvSpPr>
        <p:spPr>
          <a:xfrm>
            <a:off x="838199" y="253807"/>
            <a:ext cx="10515600" cy="496660"/>
          </a:xfrm>
        </p:spPr>
        <p:txBody>
          <a:bodyPr/>
          <a:lstStyle>
            <a:lvl1pPr marL="0" indent="0">
              <a:buNone/>
              <a:defRPr sz="1800" b="1" spc="100" baseline="0">
                <a:solidFill>
                  <a:schemeClr val="bg1"/>
                </a:solidFill>
              </a:defRPr>
            </a:lvl1pPr>
          </a:lstStyle>
          <a:p>
            <a:pPr lvl="0"/>
            <a:r>
              <a:rPr lang="en-US"/>
              <a:t>SECTION TITLE</a:t>
            </a:r>
          </a:p>
        </p:txBody>
      </p:sp>
    </p:spTree>
    <p:extLst>
      <p:ext uri="{BB962C8B-B14F-4D97-AF65-F5344CB8AC3E}">
        <p14:creationId xmlns:p14="http://schemas.microsoft.com/office/powerpoint/2010/main" val="3638046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line and Tex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FCA0A-C49D-6250-2A4B-70BEE49AEF46}"/>
              </a:ext>
            </a:extLst>
          </p:cNvPr>
          <p:cNvSpPr>
            <a:spLocks noGrp="1"/>
          </p:cNvSpPr>
          <p:nvPr>
            <p:ph type="title" hasCustomPrompt="1"/>
          </p:nvPr>
        </p:nvSpPr>
        <p:spPr>
          <a:xfrm>
            <a:off x="838200" y="1691482"/>
            <a:ext cx="10515600" cy="976312"/>
          </a:xfrm>
          <a:prstGeom prst="rect">
            <a:avLst/>
          </a:prstGeom>
        </p:spPr>
        <p:txBody>
          <a:bodyPr anchor="b"/>
          <a:lstStyle>
            <a:lvl1pPr>
              <a:defRPr sz="6000" b="1" i="0"/>
            </a:lvl1pPr>
          </a:lstStyle>
          <a:p>
            <a:r>
              <a:rPr lang="en-US"/>
              <a:t>CLICK TO EDIT TITLE STYLE</a:t>
            </a:r>
          </a:p>
        </p:txBody>
      </p:sp>
      <p:sp>
        <p:nvSpPr>
          <p:cNvPr id="3" name="Text Placeholder 2">
            <a:extLst>
              <a:ext uri="{FF2B5EF4-FFF2-40B4-BE49-F238E27FC236}">
                <a16:creationId xmlns:a16="http://schemas.microsoft.com/office/drawing/2014/main" id="{2F28BC1A-F347-8B48-5FAC-9DBEFA38F94D}"/>
              </a:ext>
            </a:extLst>
          </p:cNvPr>
          <p:cNvSpPr>
            <a:spLocks noGrp="1"/>
          </p:cNvSpPr>
          <p:nvPr>
            <p:ph type="body" idx="1" hasCustomPrompt="1"/>
          </p:nvPr>
        </p:nvSpPr>
        <p:spPr>
          <a:xfrm>
            <a:off x="838200" y="2678906"/>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text styles</a:t>
            </a:r>
          </a:p>
        </p:txBody>
      </p:sp>
      <p:sp>
        <p:nvSpPr>
          <p:cNvPr id="6" name="Slide Number Placeholder 5">
            <a:extLst>
              <a:ext uri="{FF2B5EF4-FFF2-40B4-BE49-F238E27FC236}">
                <a16:creationId xmlns:a16="http://schemas.microsoft.com/office/drawing/2014/main" id="{90F33237-498C-DE95-B3EF-1557AA4E023A}"/>
              </a:ext>
            </a:extLst>
          </p:cNvPr>
          <p:cNvSpPr>
            <a:spLocks noGrp="1"/>
          </p:cNvSpPr>
          <p:nvPr>
            <p:ph type="sldNum" sz="quarter" idx="12"/>
          </p:nvPr>
        </p:nvSpPr>
        <p:spPr/>
        <p:txBody>
          <a:bodyPr/>
          <a:lstStyle/>
          <a:p>
            <a:fld id="{C552DFE4-847F-DC41-84B3-D513C3218AF5}" type="slidenum">
              <a:rPr lang="en-US" smtClean="0"/>
              <a:t>‹#›</a:t>
            </a:fld>
            <a:endParaRPr lang="en-US"/>
          </a:p>
        </p:txBody>
      </p:sp>
      <p:sp>
        <p:nvSpPr>
          <p:cNvPr id="4" name="Text Placeholder 9">
            <a:extLst>
              <a:ext uri="{FF2B5EF4-FFF2-40B4-BE49-F238E27FC236}">
                <a16:creationId xmlns:a16="http://schemas.microsoft.com/office/drawing/2014/main" id="{9BF70AE3-5DEF-EA0D-A211-C72B8C941001}"/>
              </a:ext>
            </a:extLst>
          </p:cNvPr>
          <p:cNvSpPr>
            <a:spLocks noGrp="1"/>
          </p:cNvSpPr>
          <p:nvPr>
            <p:ph type="body" sz="quarter" idx="15" hasCustomPrompt="1"/>
          </p:nvPr>
        </p:nvSpPr>
        <p:spPr>
          <a:xfrm>
            <a:off x="838199" y="253807"/>
            <a:ext cx="10515600" cy="496660"/>
          </a:xfrm>
        </p:spPr>
        <p:txBody>
          <a:bodyPr/>
          <a:lstStyle>
            <a:lvl1pPr marL="0" indent="0">
              <a:buNone/>
              <a:defRPr sz="1800" b="1" spc="100" baseline="0">
                <a:solidFill>
                  <a:schemeClr val="bg1"/>
                </a:solidFill>
              </a:defRPr>
            </a:lvl1pPr>
          </a:lstStyle>
          <a:p>
            <a:pPr lvl="0"/>
            <a:r>
              <a:rPr lang="en-US"/>
              <a:t>SECTION TITLE</a:t>
            </a:r>
          </a:p>
        </p:txBody>
      </p:sp>
    </p:spTree>
    <p:extLst>
      <p:ext uri="{BB962C8B-B14F-4D97-AF65-F5344CB8AC3E}">
        <p14:creationId xmlns:p14="http://schemas.microsoft.com/office/powerpoint/2010/main" val="1157916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line and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BB9E0-7E44-85CA-64D9-83D69846DABA}"/>
              </a:ext>
            </a:extLst>
          </p:cNvPr>
          <p:cNvSpPr>
            <a:spLocks noGrp="1"/>
          </p:cNvSpPr>
          <p:nvPr>
            <p:ph type="title" hasCustomPrompt="1"/>
          </p:nvPr>
        </p:nvSpPr>
        <p:spPr>
          <a:xfrm>
            <a:off x="838199" y="1794917"/>
            <a:ext cx="10515600" cy="1325563"/>
          </a:xfrm>
          <a:prstGeom prst="rect">
            <a:avLst/>
          </a:prstGeom>
        </p:spPr>
        <p:txBody>
          <a:bodyPr/>
          <a:lstStyle>
            <a:lvl1pPr>
              <a:defRPr b="1" i="0"/>
            </a:lvl1pPr>
          </a:lstStyle>
          <a:p>
            <a:r>
              <a:rPr lang="en-US"/>
              <a:t>CLICK TO EDIT TITLE STYLE</a:t>
            </a:r>
          </a:p>
        </p:txBody>
      </p:sp>
      <p:sp>
        <p:nvSpPr>
          <p:cNvPr id="3" name="Content Placeholder 2">
            <a:extLst>
              <a:ext uri="{FF2B5EF4-FFF2-40B4-BE49-F238E27FC236}">
                <a16:creationId xmlns:a16="http://schemas.microsoft.com/office/drawing/2014/main" id="{8E79FCFE-717B-B756-50E9-766E9C9EC6BE}"/>
              </a:ext>
            </a:extLst>
          </p:cNvPr>
          <p:cNvSpPr>
            <a:spLocks noGrp="1"/>
          </p:cNvSpPr>
          <p:nvPr>
            <p:ph idx="1" hasCustomPrompt="1"/>
          </p:nvPr>
        </p:nvSpPr>
        <p:spPr>
          <a:xfrm>
            <a:off x="838199" y="3120480"/>
            <a:ext cx="10515600" cy="2290762"/>
          </a:xfrm>
          <a:prstGeom prst="rect">
            <a:avLst/>
          </a:prstGeo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18F0ED6-41E8-4E5B-FDCA-36FEBFAD3FFC}"/>
              </a:ext>
            </a:extLst>
          </p:cNvPr>
          <p:cNvSpPr>
            <a:spLocks noGrp="1"/>
          </p:cNvSpPr>
          <p:nvPr>
            <p:ph type="sldNum" sz="quarter" idx="12"/>
          </p:nvPr>
        </p:nvSpPr>
        <p:spPr/>
        <p:txBody>
          <a:bodyPr/>
          <a:lstStyle/>
          <a:p>
            <a:fld id="{C552DFE4-847F-DC41-84B3-D513C3218AF5}" type="slidenum">
              <a:rPr lang="en-US" smtClean="0"/>
              <a:t>‹#›</a:t>
            </a:fld>
            <a:endParaRPr lang="en-US"/>
          </a:p>
        </p:txBody>
      </p:sp>
      <p:sp>
        <p:nvSpPr>
          <p:cNvPr id="4" name="Text Placeholder 9">
            <a:extLst>
              <a:ext uri="{FF2B5EF4-FFF2-40B4-BE49-F238E27FC236}">
                <a16:creationId xmlns:a16="http://schemas.microsoft.com/office/drawing/2014/main" id="{CFEBD5A3-2A3D-7511-DCAA-C27510033CF3}"/>
              </a:ext>
            </a:extLst>
          </p:cNvPr>
          <p:cNvSpPr>
            <a:spLocks noGrp="1"/>
          </p:cNvSpPr>
          <p:nvPr>
            <p:ph type="body" sz="quarter" idx="15" hasCustomPrompt="1"/>
          </p:nvPr>
        </p:nvSpPr>
        <p:spPr>
          <a:xfrm>
            <a:off x="838199" y="253807"/>
            <a:ext cx="10515600" cy="496660"/>
          </a:xfrm>
        </p:spPr>
        <p:txBody>
          <a:bodyPr/>
          <a:lstStyle>
            <a:lvl1pPr marL="0" indent="0">
              <a:buNone/>
              <a:defRPr sz="1800" b="1" spc="100" baseline="0">
                <a:solidFill>
                  <a:schemeClr val="bg1"/>
                </a:solidFill>
              </a:defRPr>
            </a:lvl1pPr>
          </a:lstStyle>
          <a:p>
            <a:pPr lvl="0"/>
            <a:r>
              <a:rPr lang="en-US"/>
              <a:t>SECTION TITLE</a:t>
            </a:r>
          </a:p>
        </p:txBody>
      </p:sp>
    </p:spTree>
    <p:extLst>
      <p:ext uri="{BB962C8B-B14F-4D97-AF65-F5344CB8AC3E}">
        <p14:creationId xmlns:p14="http://schemas.microsoft.com/office/powerpoint/2010/main" val="26895768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line and Text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96D98-CA4D-0099-9EA0-330D225CE3B2}"/>
              </a:ext>
            </a:extLst>
          </p:cNvPr>
          <p:cNvSpPr>
            <a:spLocks noGrp="1"/>
          </p:cNvSpPr>
          <p:nvPr>
            <p:ph type="title" hasCustomPrompt="1"/>
          </p:nvPr>
        </p:nvSpPr>
        <p:spPr>
          <a:xfrm>
            <a:off x="863199" y="1288255"/>
            <a:ext cx="10495363" cy="1325563"/>
          </a:xfrm>
          <a:prstGeom prst="rect">
            <a:avLst/>
          </a:prstGeom>
        </p:spPr>
        <p:txBody>
          <a:bodyPr/>
          <a:lstStyle>
            <a:lvl1pPr>
              <a:defRPr b="1" i="0"/>
            </a:lvl1pPr>
          </a:lstStyle>
          <a:p>
            <a:r>
              <a:rPr lang="en-US"/>
              <a:t>CLICK TO EDIT TITLE STYLE</a:t>
            </a:r>
          </a:p>
        </p:txBody>
      </p:sp>
      <p:sp>
        <p:nvSpPr>
          <p:cNvPr id="3" name="Content Placeholder 2">
            <a:extLst>
              <a:ext uri="{FF2B5EF4-FFF2-40B4-BE49-F238E27FC236}">
                <a16:creationId xmlns:a16="http://schemas.microsoft.com/office/drawing/2014/main" id="{CFE8CB46-07A7-2870-38EF-01D9CEBC19AE}"/>
              </a:ext>
            </a:extLst>
          </p:cNvPr>
          <p:cNvSpPr>
            <a:spLocks noGrp="1"/>
          </p:cNvSpPr>
          <p:nvPr>
            <p:ph sz="half" idx="1" hasCustomPrompt="1"/>
          </p:nvPr>
        </p:nvSpPr>
        <p:spPr>
          <a:xfrm>
            <a:off x="838199" y="2714624"/>
            <a:ext cx="5186363" cy="2843214"/>
          </a:xfrm>
          <a:prstGeom prst="rect">
            <a:avLst/>
          </a:prstGeo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3E064-5830-C278-3834-FF6B18ED38F0}"/>
              </a:ext>
            </a:extLst>
          </p:cNvPr>
          <p:cNvSpPr>
            <a:spLocks noGrp="1"/>
          </p:cNvSpPr>
          <p:nvPr>
            <p:ph sz="half" idx="2" hasCustomPrompt="1"/>
          </p:nvPr>
        </p:nvSpPr>
        <p:spPr>
          <a:xfrm>
            <a:off x="6172199" y="2714624"/>
            <a:ext cx="5186363" cy="2843214"/>
          </a:xfrm>
          <a:prstGeom prst="rect">
            <a:avLst/>
          </a:prstGeo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2EDF190-95EC-D0F6-D2C1-89A8636E220E}"/>
              </a:ext>
            </a:extLst>
          </p:cNvPr>
          <p:cNvSpPr>
            <a:spLocks noGrp="1"/>
          </p:cNvSpPr>
          <p:nvPr>
            <p:ph type="sldNum" sz="quarter" idx="12"/>
          </p:nvPr>
        </p:nvSpPr>
        <p:spPr/>
        <p:txBody>
          <a:bodyPr/>
          <a:lstStyle/>
          <a:p>
            <a:fld id="{C552DFE4-847F-DC41-84B3-D513C3218AF5}" type="slidenum">
              <a:rPr lang="en-US" smtClean="0"/>
              <a:t>‹#›</a:t>
            </a:fld>
            <a:endParaRPr lang="en-US"/>
          </a:p>
        </p:txBody>
      </p:sp>
      <p:sp>
        <p:nvSpPr>
          <p:cNvPr id="5" name="Text Placeholder 9">
            <a:extLst>
              <a:ext uri="{FF2B5EF4-FFF2-40B4-BE49-F238E27FC236}">
                <a16:creationId xmlns:a16="http://schemas.microsoft.com/office/drawing/2014/main" id="{8ABDC345-3C7E-8898-F232-672EB0A670DC}"/>
              </a:ext>
            </a:extLst>
          </p:cNvPr>
          <p:cNvSpPr>
            <a:spLocks noGrp="1"/>
          </p:cNvSpPr>
          <p:nvPr>
            <p:ph type="body" sz="quarter" idx="15" hasCustomPrompt="1"/>
          </p:nvPr>
        </p:nvSpPr>
        <p:spPr>
          <a:xfrm>
            <a:off x="838199" y="253807"/>
            <a:ext cx="10515600" cy="496660"/>
          </a:xfrm>
        </p:spPr>
        <p:txBody>
          <a:bodyPr/>
          <a:lstStyle>
            <a:lvl1pPr marL="0" indent="0">
              <a:buNone/>
              <a:defRPr sz="1800" b="1" spc="100" baseline="0">
                <a:solidFill>
                  <a:schemeClr val="bg1"/>
                </a:solidFill>
              </a:defRPr>
            </a:lvl1pPr>
          </a:lstStyle>
          <a:p>
            <a:pPr lvl="0"/>
            <a:r>
              <a:rPr lang="en-US"/>
              <a:t>SECTION TITLE</a:t>
            </a:r>
          </a:p>
        </p:txBody>
      </p:sp>
    </p:spTree>
    <p:extLst>
      <p:ext uri="{BB962C8B-B14F-4D97-AF65-F5344CB8AC3E}">
        <p14:creationId xmlns:p14="http://schemas.microsoft.com/office/powerpoint/2010/main" val="325183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E5321-0BCC-6FA9-38FE-CF80B4CD5D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5EF709-17DB-088D-14FF-941D0A0F17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2EFDE0-7CDF-80EC-E21A-7EA0C32924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97B6A9-F08B-6339-37F0-97F3D1CAB70B}"/>
              </a:ext>
            </a:extLst>
          </p:cNvPr>
          <p:cNvSpPr>
            <a:spLocks noGrp="1"/>
          </p:cNvSpPr>
          <p:nvPr>
            <p:ph type="dt" sz="half" idx="10"/>
          </p:nvPr>
        </p:nvSpPr>
        <p:spPr/>
        <p:txBody>
          <a:bodyPr/>
          <a:lstStyle/>
          <a:p>
            <a:pPr>
              <a:defRPr/>
            </a:pPr>
            <a:fld id="{5AFC08CE-7770-4646-A404-CC792C97E958}" type="datetime1">
              <a:rPr lang="en-US" smtClean="0"/>
              <a:pPr>
                <a:defRPr/>
              </a:pPr>
              <a:t>5/9/2024</a:t>
            </a:fld>
            <a:endParaRPr lang="en-US"/>
          </a:p>
        </p:txBody>
      </p:sp>
      <p:sp>
        <p:nvSpPr>
          <p:cNvPr id="6" name="Footer Placeholder 5">
            <a:extLst>
              <a:ext uri="{FF2B5EF4-FFF2-40B4-BE49-F238E27FC236}">
                <a16:creationId xmlns:a16="http://schemas.microsoft.com/office/drawing/2014/main" id="{6C844978-B8DE-C667-BE44-4E6663968595}"/>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DF275B3B-7BA2-129D-A569-E6DEF1A91BAF}"/>
              </a:ext>
            </a:extLst>
          </p:cNvPr>
          <p:cNvSpPr>
            <a:spLocks noGrp="1"/>
          </p:cNvSpPr>
          <p:nvPr>
            <p:ph type="sldNum" sz="quarter" idx="12"/>
          </p:nvPr>
        </p:nvSpPr>
        <p:spPr/>
        <p:txBody>
          <a:bodyPr/>
          <a:lstStyle/>
          <a:p>
            <a:pPr>
              <a:defRPr/>
            </a:pPr>
            <a:fld id="{353519B8-BE40-4919-8D63-8842F6492DB9}" type="slidenum">
              <a:rPr lang="en-US" smtClean="0"/>
              <a:pPr>
                <a:defRPr/>
              </a:pPr>
              <a:t>‹#›</a:t>
            </a:fld>
            <a:endParaRPr lang="en-US"/>
          </a:p>
        </p:txBody>
      </p:sp>
    </p:spTree>
    <p:extLst>
      <p:ext uri="{BB962C8B-B14F-4D97-AF65-F5344CB8AC3E}">
        <p14:creationId xmlns:p14="http://schemas.microsoft.com/office/powerpoint/2010/main" val="2751153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line and Tex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9AA25-2CEF-D365-C72D-4E31BEF48553}"/>
              </a:ext>
            </a:extLst>
          </p:cNvPr>
          <p:cNvSpPr>
            <a:spLocks noGrp="1"/>
          </p:cNvSpPr>
          <p:nvPr>
            <p:ph type="title" hasCustomPrompt="1"/>
          </p:nvPr>
        </p:nvSpPr>
        <p:spPr>
          <a:xfrm>
            <a:off x="839788" y="1363663"/>
            <a:ext cx="10515600" cy="1325563"/>
          </a:xfrm>
          <a:prstGeom prst="rect">
            <a:avLst/>
          </a:prstGeom>
        </p:spPr>
        <p:txBody>
          <a:bodyPr/>
          <a:lstStyle>
            <a:lvl1pPr>
              <a:defRPr b="1" i="0"/>
            </a:lvl1pPr>
          </a:lstStyle>
          <a:p>
            <a:r>
              <a:rPr lang="en-US"/>
              <a:t>CLICK TO EDIT TITLE STYLE</a:t>
            </a:r>
          </a:p>
        </p:txBody>
      </p:sp>
      <p:sp>
        <p:nvSpPr>
          <p:cNvPr id="3" name="Text Placeholder 2">
            <a:extLst>
              <a:ext uri="{FF2B5EF4-FFF2-40B4-BE49-F238E27FC236}">
                <a16:creationId xmlns:a16="http://schemas.microsoft.com/office/drawing/2014/main" id="{429314BC-195E-C995-65A6-636CEB50725F}"/>
              </a:ext>
            </a:extLst>
          </p:cNvPr>
          <p:cNvSpPr>
            <a:spLocks noGrp="1"/>
          </p:cNvSpPr>
          <p:nvPr>
            <p:ph type="body" idx="1" hasCustomPrompt="1"/>
          </p:nvPr>
        </p:nvSpPr>
        <p:spPr>
          <a:xfrm>
            <a:off x="839788" y="243840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 styles</a:t>
            </a:r>
          </a:p>
        </p:txBody>
      </p:sp>
      <p:sp>
        <p:nvSpPr>
          <p:cNvPr id="4" name="Content Placeholder 3">
            <a:extLst>
              <a:ext uri="{FF2B5EF4-FFF2-40B4-BE49-F238E27FC236}">
                <a16:creationId xmlns:a16="http://schemas.microsoft.com/office/drawing/2014/main" id="{0100CC9C-FCA8-ADCF-4DE1-8D32BF919FD3}"/>
              </a:ext>
            </a:extLst>
          </p:cNvPr>
          <p:cNvSpPr>
            <a:spLocks noGrp="1"/>
          </p:cNvSpPr>
          <p:nvPr>
            <p:ph sz="half" idx="2" hasCustomPrompt="1"/>
          </p:nvPr>
        </p:nvSpPr>
        <p:spPr>
          <a:xfrm>
            <a:off x="839788" y="3471862"/>
            <a:ext cx="5157787" cy="2232025"/>
          </a:xfrm>
          <a:prstGeom prst="rect">
            <a:avLst/>
          </a:prstGeo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B696EF-7073-8296-95ED-A387F295B7D1}"/>
              </a:ext>
            </a:extLst>
          </p:cNvPr>
          <p:cNvSpPr>
            <a:spLocks noGrp="1"/>
          </p:cNvSpPr>
          <p:nvPr>
            <p:ph type="body" sz="quarter" idx="3" hasCustomPrompt="1"/>
          </p:nvPr>
        </p:nvSpPr>
        <p:spPr>
          <a:xfrm>
            <a:off x="6172200" y="243840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 styles</a:t>
            </a:r>
          </a:p>
        </p:txBody>
      </p:sp>
      <p:sp>
        <p:nvSpPr>
          <p:cNvPr id="6" name="Content Placeholder 5">
            <a:extLst>
              <a:ext uri="{FF2B5EF4-FFF2-40B4-BE49-F238E27FC236}">
                <a16:creationId xmlns:a16="http://schemas.microsoft.com/office/drawing/2014/main" id="{C064796D-13AB-FA15-1EF5-457513251A72}"/>
              </a:ext>
            </a:extLst>
          </p:cNvPr>
          <p:cNvSpPr>
            <a:spLocks noGrp="1"/>
          </p:cNvSpPr>
          <p:nvPr>
            <p:ph sz="quarter" idx="4" hasCustomPrompt="1"/>
          </p:nvPr>
        </p:nvSpPr>
        <p:spPr>
          <a:xfrm>
            <a:off x="6172200" y="3471862"/>
            <a:ext cx="5183188" cy="2232025"/>
          </a:xfrm>
          <a:prstGeom prst="rect">
            <a:avLst/>
          </a:prstGeo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31FA2895-70B4-9608-E49E-18CCC42FBDB0}"/>
              </a:ext>
            </a:extLst>
          </p:cNvPr>
          <p:cNvSpPr>
            <a:spLocks noGrp="1"/>
          </p:cNvSpPr>
          <p:nvPr>
            <p:ph type="sldNum" sz="quarter" idx="12"/>
          </p:nvPr>
        </p:nvSpPr>
        <p:spPr/>
        <p:txBody>
          <a:bodyPr/>
          <a:lstStyle/>
          <a:p>
            <a:fld id="{C552DFE4-847F-DC41-84B3-D513C3218AF5}" type="slidenum">
              <a:rPr lang="en-US" smtClean="0"/>
              <a:t>‹#›</a:t>
            </a:fld>
            <a:endParaRPr lang="en-US"/>
          </a:p>
        </p:txBody>
      </p:sp>
      <p:sp>
        <p:nvSpPr>
          <p:cNvPr id="7" name="Text Placeholder 9">
            <a:extLst>
              <a:ext uri="{FF2B5EF4-FFF2-40B4-BE49-F238E27FC236}">
                <a16:creationId xmlns:a16="http://schemas.microsoft.com/office/drawing/2014/main" id="{3A206368-B308-4D12-A97C-0468A34970F6}"/>
              </a:ext>
            </a:extLst>
          </p:cNvPr>
          <p:cNvSpPr>
            <a:spLocks noGrp="1"/>
          </p:cNvSpPr>
          <p:nvPr>
            <p:ph type="body" sz="quarter" idx="15" hasCustomPrompt="1"/>
          </p:nvPr>
        </p:nvSpPr>
        <p:spPr>
          <a:xfrm>
            <a:off x="838199" y="253807"/>
            <a:ext cx="10515600" cy="496660"/>
          </a:xfrm>
        </p:spPr>
        <p:txBody>
          <a:bodyPr/>
          <a:lstStyle>
            <a:lvl1pPr marL="0" indent="0">
              <a:buNone/>
              <a:defRPr sz="1800" b="1" spc="100" baseline="0">
                <a:solidFill>
                  <a:schemeClr val="bg1"/>
                </a:solidFill>
              </a:defRPr>
            </a:lvl1pPr>
          </a:lstStyle>
          <a:p>
            <a:pPr lvl="0"/>
            <a:r>
              <a:rPr lang="en-US"/>
              <a:t>SECTION TITLE</a:t>
            </a:r>
          </a:p>
        </p:txBody>
      </p:sp>
    </p:spTree>
    <p:extLst>
      <p:ext uri="{BB962C8B-B14F-4D97-AF65-F5344CB8AC3E}">
        <p14:creationId xmlns:p14="http://schemas.microsoft.com/office/powerpoint/2010/main" val="19543611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C50092-8323-88A0-2121-9825737F3329}"/>
              </a:ext>
            </a:extLst>
          </p:cNvPr>
          <p:cNvSpPr>
            <a:spLocks noGrp="1"/>
          </p:cNvSpPr>
          <p:nvPr>
            <p:ph type="sldNum" sz="quarter" idx="12"/>
          </p:nvPr>
        </p:nvSpPr>
        <p:spPr/>
        <p:txBody>
          <a:bodyPr/>
          <a:lstStyle/>
          <a:p>
            <a:fld id="{C552DFE4-847F-DC41-84B3-D513C3218AF5}" type="slidenum">
              <a:rPr lang="en-US" smtClean="0"/>
              <a:t>‹#›</a:t>
            </a:fld>
            <a:endParaRPr lang="en-US"/>
          </a:p>
        </p:txBody>
      </p:sp>
      <p:sp>
        <p:nvSpPr>
          <p:cNvPr id="2" name="Text Placeholder 9">
            <a:extLst>
              <a:ext uri="{FF2B5EF4-FFF2-40B4-BE49-F238E27FC236}">
                <a16:creationId xmlns:a16="http://schemas.microsoft.com/office/drawing/2014/main" id="{4E14144F-2295-A7C0-EBA4-962B043A4F97}"/>
              </a:ext>
            </a:extLst>
          </p:cNvPr>
          <p:cNvSpPr>
            <a:spLocks noGrp="1"/>
          </p:cNvSpPr>
          <p:nvPr>
            <p:ph type="body" sz="quarter" idx="15" hasCustomPrompt="1"/>
          </p:nvPr>
        </p:nvSpPr>
        <p:spPr>
          <a:xfrm>
            <a:off x="838199" y="253807"/>
            <a:ext cx="10515600" cy="496660"/>
          </a:xfrm>
        </p:spPr>
        <p:txBody>
          <a:bodyPr/>
          <a:lstStyle>
            <a:lvl1pPr marL="0" indent="0">
              <a:buNone/>
              <a:defRPr sz="1800" b="1" spc="100" baseline="0">
                <a:solidFill>
                  <a:schemeClr val="bg1"/>
                </a:solidFill>
              </a:defRPr>
            </a:lvl1pPr>
          </a:lstStyle>
          <a:p>
            <a:pPr lvl="0"/>
            <a:r>
              <a:rPr lang="en-US"/>
              <a:t>SECTION TITLE</a:t>
            </a:r>
          </a:p>
        </p:txBody>
      </p:sp>
    </p:spTree>
    <p:extLst>
      <p:ext uri="{BB962C8B-B14F-4D97-AF65-F5344CB8AC3E}">
        <p14:creationId xmlns:p14="http://schemas.microsoft.com/office/powerpoint/2010/main" val="1820473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3739-2EF5-6169-677F-A0CEF8A51EBA}"/>
              </a:ext>
            </a:extLst>
          </p:cNvPr>
          <p:cNvSpPr>
            <a:spLocks noGrp="1"/>
          </p:cNvSpPr>
          <p:nvPr>
            <p:ph type="title" hasCustomPrompt="1"/>
          </p:nvPr>
        </p:nvSpPr>
        <p:spPr>
          <a:xfrm>
            <a:off x="839788" y="1216024"/>
            <a:ext cx="3932237" cy="1069975"/>
          </a:xfrm>
          <a:prstGeom prst="rect">
            <a:avLst/>
          </a:prstGeom>
        </p:spPr>
        <p:txBody>
          <a:bodyPr anchor="b"/>
          <a:lstStyle>
            <a:lvl1pPr>
              <a:defRPr sz="3200" b="1" i="0"/>
            </a:lvl1pPr>
          </a:lstStyle>
          <a:p>
            <a:r>
              <a:rPr lang="en-US"/>
              <a:t>CLICK TO EDIT TITLE STYLE</a:t>
            </a:r>
          </a:p>
        </p:txBody>
      </p:sp>
      <p:sp>
        <p:nvSpPr>
          <p:cNvPr id="3" name="Content Placeholder 2">
            <a:extLst>
              <a:ext uri="{FF2B5EF4-FFF2-40B4-BE49-F238E27FC236}">
                <a16:creationId xmlns:a16="http://schemas.microsoft.com/office/drawing/2014/main" id="{8D625B16-1F4D-B462-41F3-6006F84D7EC1}"/>
              </a:ext>
            </a:extLst>
          </p:cNvPr>
          <p:cNvSpPr>
            <a:spLocks noGrp="1"/>
          </p:cNvSpPr>
          <p:nvPr>
            <p:ph idx="1" hasCustomPrompt="1"/>
          </p:nvPr>
        </p:nvSpPr>
        <p:spPr>
          <a:xfrm>
            <a:off x="5183188" y="1216025"/>
            <a:ext cx="6172200" cy="442595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0F8125-9A3D-84E8-323F-908967444FA1}"/>
              </a:ext>
            </a:extLst>
          </p:cNvPr>
          <p:cNvSpPr>
            <a:spLocks noGrp="1"/>
          </p:cNvSpPr>
          <p:nvPr>
            <p:ph type="body" sz="half" idx="2" hasCustomPrompt="1"/>
          </p:nvPr>
        </p:nvSpPr>
        <p:spPr>
          <a:xfrm>
            <a:off x="839788" y="2500313"/>
            <a:ext cx="3932237" cy="314166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 styles</a:t>
            </a:r>
          </a:p>
        </p:txBody>
      </p:sp>
      <p:sp>
        <p:nvSpPr>
          <p:cNvPr id="7" name="Slide Number Placeholder 6">
            <a:extLst>
              <a:ext uri="{FF2B5EF4-FFF2-40B4-BE49-F238E27FC236}">
                <a16:creationId xmlns:a16="http://schemas.microsoft.com/office/drawing/2014/main" id="{F52E16A2-3093-0019-9F3E-52EE71103EDB}"/>
              </a:ext>
            </a:extLst>
          </p:cNvPr>
          <p:cNvSpPr>
            <a:spLocks noGrp="1"/>
          </p:cNvSpPr>
          <p:nvPr>
            <p:ph type="sldNum" sz="quarter" idx="12"/>
          </p:nvPr>
        </p:nvSpPr>
        <p:spPr/>
        <p:txBody>
          <a:bodyPr/>
          <a:lstStyle/>
          <a:p>
            <a:fld id="{C552DFE4-847F-DC41-84B3-D513C3218AF5}" type="slidenum">
              <a:rPr lang="en-US" smtClean="0"/>
              <a:t>‹#›</a:t>
            </a:fld>
            <a:endParaRPr lang="en-US"/>
          </a:p>
        </p:txBody>
      </p:sp>
      <p:sp>
        <p:nvSpPr>
          <p:cNvPr id="5" name="Text Placeholder 9">
            <a:extLst>
              <a:ext uri="{FF2B5EF4-FFF2-40B4-BE49-F238E27FC236}">
                <a16:creationId xmlns:a16="http://schemas.microsoft.com/office/drawing/2014/main" id="{E6831067-440B-7976-2955-C8F270E821FD}"/>
              </a:ext>
            </a:extLst>
          </p:cNvPr>
          <p:cNvSpPr>
            <a:spLocks noGrp="1"/>
          </p:cNvSpPr>
          <p:nvPr>
            <p:ph type="body" sz="quarter" idx="15" hasCustomPrompt="1"/>
          </p:nvPr>
        </p:nvSpPr>
        <p:spPr>
          <a:xfrm>
            <a:off x="838199" y="253807"/>
            <a:ext cx="10515600" cy="496660"/>
          </a:xfrm>
        </p:spPr>
        <p:txBody>
          <a:bodyPr/>
          <a:lstStyle>
            <a:lvl1pPr marL="0" indent="0">
              <a:buNone/>
              <a:defRPr sz="1800" b="1" spc="100" baseline="0">
                <a:solidFill>
                  <a:schemeClr val="bg1"/>
                </a:solidFill>
              </a:defRPr>
            </a:lvl1pPr>
          </a:lstStyle>
          <a:p>
            <a:pPr lvl="0"/>
            <a:r>
              <a:rPr lang="en-US"/>
              <a:t>SECTION TITLE</a:t>
            </a:r>
          </a:p>
        </p:txBody>
      </p:sp>
    </p:spTree>
    <p:extLst>
      <p:ext uri="{BB962C8B-B14F-4D97-AF65-F5344CB8AC3E}">
        <p14:creationId xmlns:p14="http://schemas.microsoft.com/office/powerpoint/2010/main" val="1585219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C82EE6E-E5DA-01B1-AE9A-7711C762CEC5}"/>
              </a:ext>
            </a:extLst>
          </p:cNvPr>
          <p:cNvSpPr>
            <a:spLocks noGrp="1"/>
          </p:cNvSpPr>
          <p:nvPr>
            <p:ph type="pic" idx="1"/>
          </p:nvPr>
        </p:nvSpPr>
        <p:spPr>
          <a:xfrm>
            <a:off x="5183188" y="1216024"/>
            <a:ext cx="6172200" cy="442595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a:extLst>
              <a:ext uri="{FF2B5EF4-FFF2-40B4-BE49-F238E27FC236}">
                <a16:creationId xmlns:a16="http://schemas.microsoft.com/office/drawing/2014/main" id="{ACA26AA1-A9B1-96EA-A725-4074FF24E2DE}"/>
              </a:ext>
            </a:extLst>
          </p:cNvPr>
          <p:cNvSpPr>
            <a:spLocks noGrp="1"/>
          </p:cNvSpPr>
          <p:nvPr>
            <p:ph type="sldNum" sz="quarter" idx="12"/>
          </p:nvPr>
        </p:nvSpPr>
        <p:spPr/>
        <p:txBody>
          <a:bodyPr/>
          <a:lstStyle/>
          <a:p>
            <a:fld id="{C552DFE4-847F-DC41-84B3-D513C3218AF5}" type="slidenum">
              <a:rPr lang="en-US" smtClean="0"/>
              <a:t>‹#›</a:t>
            </a:fld>
            <a:endParaRPr lang="en-US"/>
          </a:p>
        </p:txBody>
      </p:sp>
      <p:sp>
        <p:nvSpPr>
          <p:cNvPr id="8" name="Title 1">
            <a:extLst>
              <a:ext uri="{FF2B5EF4-FFF2-40B4-BE49-F238E27FC236}">
                <a16:creationId xmlns:a16="http://schemas.microsoft.com/office/drawing/2014/main" id="{36BA51ED-8139-BA96-B43B-A6E742F30C0F}"/>
              </a:ext>
            </a:extLst>
          </p:cNvPr>
          <p:cNvSpPr>
            <a:spLocks noGrp="1"/>
          </p:cNvSpPr>
          <p:nvPr>
            <p:ph type="title" hasCustomPrompt="1"/>
          </p:nvPr>
        </p:nvSpPr>
        <p:spPr>
          <a:xfrm>
            <a:off x="839788" y="1216024"/>
            <a:ext cx="3932237" cy="1069975"/>
          </a:xfrm>
          <a:prstGeom prst="rect">
            <a:avLst/>
          </a:prstGeom>
        </p:spPr>
        <p:txBody>
          <a:bodyPr anchor="b"/>
          <a:lstStyle>
            <a:lvl1pPr>
              <a:defRPr sz="3200" b="1" i="0"/>
            </a:lvl1pPr>
          </a:lstStyle>
          <a:p>
            <a:r>
              <a:rPr lang="en-US"/>
              <a:t>CLICK TO EDIT TITLE STYLE</a:t>
            </a:r>
          </a:p>
        </p:txBody>
      </p:sp>
      <p:sp>
        <p:nvSpPr>
          <p:cNvPr id="9" name="Text Placeholder 3">
            <a:extLst>
              <a:ext uri="{FF2B5EF4-FFF2-40B4-BE49-F238E27FC236}">
                <a16:creationId xmlns:a16="http://schemas.microsoft.com/office/drawing/2014/main" id="{21538089-05F8-B15B-29EC-E778FD06CDE7}"/>
              </a:ext>
            </a:extLst>
          </p:cNvPr>
          <p:cNvSpPr>
            <a:spLocks noGrp="1"/>
          </p:cNvSpPr>
          <p:nvPr>
            <p:ph type="body" sz="half" idx="2" hasCustomPrompt="1"/>
          </p:nvPr>
        </p:nvSpPr>
        <p:spPr>
          <a:xfrm>
            <a:off x="839788" y="2500313"/>
            <a:ext cx="3932237" cy="314166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 styles</a:t>
            </a:r>
          </a:p>
        </p:txBody>
      </p:sp>
      <p:sp>
        <p:nvSpPr>
          <p:cNvPr id="2" name="Text Placeholder 9">
            <a:extLst>
              <a:ext uri="{FF2B5EF4-FFF2-40B4-BE49-F238E27FC236}">
                <a16:creationId xmlns:a16="http://schemas.microsoft.com/office/drawing/2014/main" id="{B6AE9C3F-70F6-9FA4-AB05-9C7D7D89A8EB}"/>
              </a:ext>
            </a:extLst>
          </p:cNvPr>
          <p:cNvSpPr>
            <a:spLocks noGrp="1"/>
          </p:cNvSpPr>
          <p:nvPr>
            <p:ph type="body" sz="quarter" idx="15" hasCustomPrompt="1"/>
          </p:nvPr>
        </p:nvSpPr>
        <p:spPr>
          <a:xfrm>
            <a:off x="838199" y="253807"/>
            <a:ext cx="10515600" cy="496660"/>
          </a:xfrm>
        </p:spPr>
        <p:txBody>
          <a:bodyPr/>
          <a:lstStyle>
            <a:lvl1pPr marL="0" indent="0">
              <a:buNone/>
              <a:defRPr sz="1800" b="1" spc="100" baseline="0">
                <a:solidFill>
                  <a:schemeClr val="bg1"/>
                </a:solidFill>
              </a:defRPr>
            </a:lvl1pPr>
          </a:lstStyle>
          <a:p>
            <a:pPr lvl="0"/>
            <a:r>
              <a:rPr lang="en-US"/>
              <a:t>SECTION TITLE</a:t>
            </a:r>
          </a:p>
        </p:txBody>
      </p:sp>
    </p:spTree>
    <p:extLst>
      <p:ext uri="{BB962C8B-B14F-4D97-AF65-F5344CB8AC3E}">
        <p14:creationId xmlns:p14="http://schemas.microsoft.com/office/powerpoint/2010/main" val="22306075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lin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E0C4C36-8DCA-6118-D61C-B6FD727473C9}"/>
              </a:ext>
            </a:extLst>
          </p:cNvPr>
          <p:cNvSpPr>
            <a:spLocks noGrp="1"/>
          </p:cNvSpPr>
          <p:nvPr>
            <p:ph type="body" orient="vert" idx="1"/>
          </p:nvPr>
        </p:nvSpPr>
        <p:spPr>
          <a:xfrm>
            <a:off x="838199" y="2689225"/>
            <a:ext cx="10515600" cy="28051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E5B59CE-D639-B49E-097C-267C34A6BBE4}"/>
              </a:ext>
            </a:extLst>
          </p:cNvPr>
          <p:cNvSpPr>
            <a:spLocks noGrp="1"/>
          </p:cNvSpPr>
          <p:nvPr>
            <p:ph type="sldNum" sz="quarter" idx="12"/>
          </p:nvPr>
        </p:nvSpPr>
        <p:spPr/>
        <p:txBody>
          <a:bodyPr/>
          <a:lstStyle/>
          <a:p>
            <a:fld id="{C552DFE4-847F-DC41-84B3-D513C3218AF5}" type="slidenum">
              <a:rPr lang="en-US" smtClean="0"/>
              <a:t>‹#›</a:t>
            </a:fld>
            <a:endParaRPr lang="en-US"/>
          </a:p>
        </p:txBody>
      </p:sp>
      <p:sp>
        <p:nvSpPr>
          <p:cNvPr id="7" name="Title 1">
            <a:extLst>
              <a:ext uri="{FF2B5EF4-FFF2-40B4-BE49-F238E27FC236}">
                <a16:creationId xmlns:a16="http://schemas.microsoft.com/office/drawing/2014/main" id="{B235192A-26C0-D00E-FC1A-5BCD7B7AEE28}"/>
              </a:ext>
            </a:extLst>
          </p:cNvPr>
          <p:cNvSpPr>
            <a:spLocks noGrp="1"/>
          </p:cNvSpPr>
          <p:nvPr>
            <p:ph type="title" hasCustomPrompt="1"/>
          </p:nvPr>
        </p:nvSpPr>
        <p:spPr>
          <a:xfrm>
            <a:off x="839788" y="1363663"/>
            <a:ext cx="10515600" cy="1325563"/>
          </a:xfrm>
          <a:prstGeom prst="rect">
            <a:avLst/>
          </a:prstGeom>
        </p:spPr>
        <p:txBody>
          <a:bodyPr/>
          <a:lstStyle>
            <a:lvl1pPr>
              <a:defRPr b="1" i="0"/>
            </a:lvl1pPr>
          </a:lstStyle>
          <a:p>
            <a:r>
              <a:rPr lang="en-US"/>
              <a:t>CLICK TO EDIT TITLE STYLE</a:t>
            </a:r>
          </a:p>
        </p:txBody>
      </p:sp>
      <p:sp>
        <p:nvSpPr>
          <p:cNvPr id="2" name="Text Placeholder 9">
            <a:extLst>
              <a:ext uri="{FF2B5EF4-FFF2-40B4-BE49-F238E27FC236}">
                <a16:creationId xmlns:a16="http://schemas.microsoft.com/office/drawing/2014/main" id="{64E443DC-9881-7D15-2083-A4F85D4AC33E}"/>
              </a:ext>
            </a:extLst>
          </p:cNvPr>
          <p:cNvSpPr>
            <a:spLocks noGrp="1"/>
          </p:cNvSpPr>
          <p:nvPr>
            <p:ph type="body" sz="quarter" idx="15" hasCustomPrompt="1"/>
          </p:nvPr>
        </p:nvSpPr>
        <p:spPr>
          <a:xfrm>
            <a:off x="838199" y="253807"/>
            <a:ext cx="10515600" cy="496660"/>
          </a:xfrm>
        </p:spPr>
        <p:txBody>
          <a:bodyPr/>
          <a:lstStyle>
            <a:lvl1pPr marL="0" indent="0">
              <a:buNone/>
              <a:defRPr sz="1800" b="1" spc="100" baseline="0">
                <a:solidFill>
                  <a:schemeClr val="bg1"/>
                </a:solidFill>
              </a:defRPr>
            </a:lvl1pPr>
          </a:lstStyle>
          <a:p>
            <a:pPr lvl="0"/>
            <a:r>
              <a:rPr lang="en-US"/>
              <a:t>SECTION TITLE</a:t>
            </a:r>
          </a:p>
        </p:txBody>
      </p:sp>
    </p:spTree>
    <p:extLst>
      <p:ext uri="{BB962C8B-B14F-4D97-AF65-F5344CB8AC3E}">
        <p14:creationId xmlns:p14="http://schemas.microsoft.com/office/powerpoint/2010/main" val="31139617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Headlin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8E7738-2D9A-56DC-F183-0BD3DBAF2B16}"/>
              </a:ext>
            </a:extLst>
          </p:cNvPr>
          <p:cNvSpPr>
            <a:spLocks noGrp="1"/>
          </p:cNvSpPr>
          <p:nvPr>
            <p:ph type="title" orient="vert" hasCustomPrompt="1"/>
          </p:nvPr>
        </p:nvSpPr>
        <p:spPr>
          <a:xfrm>
            <a:off x="8724900" y="1428749"/>
            <a:ext cx="2628900" cy="4086227"/>
          </a:xfrm>
          <a:prstGeom prst="rect">
            <a:avLst/>
          </a:prstGeom>
        </p:spPr>
        <p:txBody>
          <a:bodyPr vert="eaVert"/>
          <a:lstStyle>
            <a:lvl1pPr>
              <a:defRPr b="1" i="0"/>
            </a:lvl1pPr>
          </a:lstStyle>
          <a:p>
            <a:r>
              <a:rPr lang="en-US"/>
              <a:t>CLICK TO EDIT TITLE STYLE</a:t>
            </a:r>
          </a:p>
        </p:txBody>
      </p:sp>
      <p:sp>
        <p:nvSpPr>
          <p:cNvPr id="3" name="Vertical Text Placeholder 2">
            <a:extLst>
              <a:ext uri="{FF2B5EF4-FFF2-40B4-BE49-F238E27FC236}">
                <a16:creationId xmlns:a16="http://schemas.microsoft.com/office/drawing/2014/main" id="{06063413-4180-5B1F-E845-217106DFAAE7}"/>
              </a:ext>
            </a:extLst>
          </p:cNvPr>
          <p:cNvSpPr>
            <a:spLocks noGrp="1"/>
          </p:cNvSpPr>
          <p:nvPr>
            <p:ph type="body" orient="vert" idx="1" hasCustomPrompt="1"/>
          </p:nvPr>
        </p:nvSpPr>
        <p:spPr>
          <a:xfrm>
            <a:off x="838200" y="1428750"/>
            <a:ext cx="7734300" cy="4086226"/>
          </a:xfrm>
          <a:prstGeom prst="rect">
            <a:avLst/>
          </a:prstGeom>
        </p:spPr>
        <p:txBody>
          <a:bodyPr vert="eaVert"/>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A5EF220-93CF-A33F-224D-8F78A14F6A94}"/>
              </a:ext>
            </a:extLst>
          </p:cNvPr>
          <p:cNvSpPr>
            <a:spLocks noGrp="1"/>
          </p:cNvSpPr>
          <p:nvPr>
            <p:ph type="sldNum" sz="quarter" idx="12"/>
          </p:nvPr>
        </p:nvSpPr>
        <p:spPr/>
        <p:txBody>
          <a:bodyPr/>
          <a:lstStyle/>
          <a:p>
            <a:fld id="{C552DFE4-847F-DC41-84B3-D513C3218AF5}" type="slidenum">
              <a:rPr lang="en-US" smtClean="0"/>
              <a:t>‹#›</a:t>
            </a:fld>
            <a:endParaRPr lang="en-US"/>
          </a:p>
        </p:txBody>
      </p:sp>
      <p:sp>
        <p:nvSpPr>
          <p:cNvPr id="5" name="Text Placeholder 9">
            <a:extLst>
              <a:ext uri="{FF2B5EF4-FFF2-40B4-BE49-F238E27FC236}">
                <a16:creationId xmlns:a16="http://schemas.microsoft.com/office/drawing/2014/main" id="{572FF64B-66D8-397E-6318-BC9ABE16F5A0}"/>
              </a:ext>
            </a:extLst>
          </p:cNvPr>
          <p:cNvSpPr>
            <a:spLocks noGrp="1"/>
          </p:cNvSpPr>
          <p:nvPr>
            <p:ph type="body" sz="quarter" idx="15" hasCustomPrompt="1"/>
          </p:nvPr>
        </p:nvSpPr>
        <p:spPr>
          <a:xfrm>
            <a:off x="838199" y="253807"/>
            <a:ext cx="10515600" cy="496660"/>
          </a:xfrm>
        </p:spPr>
        <p:txBody>
          <a:bodyPr/>
          <a:lstStyle>
            <a:lvl1pPr marL="0" indent="0">
              <a:buNone/>
              <a:defRPr sz="1800" b="1" spc="100" baseline="0">
                <a:solidFill>
                  <a:schemeClr val="bg1"/>
                </a:solidFill>
              </a:defRPr>
            </a:lvl1pPr>
          </a:lstStyle>
          <a:p>
            <a:pPr lvl="0"/>
            <a:r>
              <a:rPr lang="en-US"/>
              <a:t>SECTION TITLE</a:t>
            </a:r>
          </a:p>
        </p:txBody>
      </p:sp>
    </p:spTree>
    <p:extLst>
      <p:ext uri="{BB962C8B-B14F-4D97-AF65-F5344CB8AC3E}">
        <p14:creationId xmlns:p14="http://schemas.microsoft.com/office/powerpoint/2010/main" val="3638283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8D01E3-B933-CB1C-416B-2512BC616B00}"/>
              </a:ext>
            </a:extLst>
          </p:cNvPr>
          <p:cNvPicPr>
            <a:picLocks noChangeAspect="1"/>
          </p:cNvPicPr>
          <p:nvPr userDrawn="1"/>
        </p:nvPicPr>
        <p:blipFill>
          <a:blip r:embed="rId2"/>
          <a:stretch>
            <a:fillRect/>
          </a:stretch>
        </p:blipFill>
        <p:spPr>
          <a:xfrm>
            <a:off x="9620316" y="5853871"/>
            <a:ext cx="2152584" cy="767588"/>
          </a:xfrm>
          <a:prstGeom prst="rect">
            <a:avLst/>
          </a:prstGeom>
        </p:spPr>
      </p:pic>
    </p:spTree>
    <p:extLst>
      <p:ext uri="{BB962C8B-B14F-4D97-AF65-F5344CB8AC3E}">
        <p14:creationId xmlns:p14="http://schemas.microsoft.com/office/powerpoint/2010/main" val="28375475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ection Dividers - Mountain Mis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F47FC8-6B92-4D29-4F4B-A85E2C9E2245}"/>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1232763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322323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6E33F-5CA1-77DC-CC87-ED95E60925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34ABD1-3433-AB7E-FFBC-A542110E8B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87612-E7D5-8755-E59E-D50F0CACAE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79BBD3-864C-0FD9-A6F8-C291291287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47D4B5-5C33-44C2-14A4-6FCC400D8B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6AA4F1-21E2-CD4D-87B2-9430807789F8}"/>
              </a:ext>
            </a:extLst>
          </p:cNvPr>
          <p:cNvSpPr>
            <a:spLocks noGrp="1"/>
          </p:cNvSpPr>
          <p:nvPr>
            <p:ph type="dt" sz="half" idx="10"/>
          </p:nvPr>
        </p:nvSpPr>
        <p:spPr/>
        <p:txBody>
          <a:bodyPr/>
          <a:lstStyle/>
          <a:p>
            <a:pPr>
              <a:defRPr/>
            </a:pPr>
            <a:fld id="{B88BE7BD-7525-4B29-87E7-B8CB3FF67EEA}" type="datetime1">
              <a:rPr lang="en-US" smtClean="0"/>
              <a:pPr>
                <a:defRPr/>
              </a:pPr>
              <a:t>5/9/2024</a:t>
            </a:fld>
            <a:endParaRPr lang="en-US"/>
          </a:p>
        </p:txBody>
      </p:sp>
      <p:sp>
        <p:nvSpPr>
          <p:cNvPr id="8" name="Footer Placeholder 7">
            <a:extLst>
              <a:ext uri="{FF2B5EF4-FFF2-40B4-BE49-F238E27FC236}">
                <a16:creationId xmlns:a16="http://schemas.microsoft.com/office/drawing/2014/main" id="{3E0D4BDC-7A8F-E7BD-F07C-8A51A25A5C3B}"/>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300CD3D1-4F8B-73FC-2BFE-DA62C1CFF011}"/>
              </a:ext>
            </a:extLst>
          </p:cNvPr>
          <p:cNvSpPr>
            <a:spLocks noGrp="1"/>
          </p:cNvSpPr>
          <p:nvPr>
            <p:ph type="sldNum" sz="quarter" idx="12"/>
          </p:nvPr>
        </p:nvSpPr>
        <p:spPr/>
        <p:txBody>
          <a:bodyPr/>
          <a:lstStyle/>
          <a:p>
            <a:pPr>
              <a:defRPr/>
            </a:pPr>
            <a:fld id="{464B7BAA-0AF6-4DC4-BC9E-AE8A7C2B7FAA}" type="slidenum">
              <a:rPr lang="en-US" smtClean="0"/>
              <a:pPr>
                <a:defRPr/>
              </a:pPr>
              <a:t>‹#›</a:t>
            </a:fld>
            <a:endParaRPr lang="en-US"/>
          </a:p>
        </p:txBody>
      </p:sp>
    </p:spTree>
    <p:extLst>
      <p:ext uri="{BB962C8B-B14F-4D97-AF65-F5344CB8AC3E}">
        <p14:creationId xmlns:p14="http://schemas.microsoft.com/office/powerpoint/2010/main" val="1187744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EDE20-34B8-BFA5-FFF2-A57D88DDB7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1E26E-E157-8B28-87ED-9FE8EC5F2E7E}"/>
              </a:ext>
            </a:extLst>
          </p:cNvPr>
          <p:cNvSpPr>
            <a:spLocks noGrp="1"/>
          </p:cNvSpPr>
          <p:nvPr>
            <p:ph type="dt" sz="half" idx="10"/>
          </p:nvPr>
        </p:nvSpPr>
        <p:spPr/>
        <p:txBody>
          <a:bodyPr/>
          <a:lstStyle/>
          <a:p>
            <a:pPr>
              <a:defRPr/>
            </a:pPr>
            <a:fld id="{7261D9AB-BE1F-4688-A63B-6C2126CCE996}" type="datetime1">
              <a:rPr lang="en-US" smtClean="0"/>
              <a:pPr>
                <a:defRPr/>
              </a:pPr>
              <a:t>5/9/2024</a:t>
            </a:fld>
            <a:endParaRPr lang="en-US"/>
          </a:p>
        </p:txBody>
      </p:sp>
      <p:sp>
        <p:nvSpPr>
          <p:cNvPr id="4" name="Footer Placeholder 3">
            <a:extLst>
              <a:ext uri="{FF2B5EF4-FFF2-40B4-BE49-F238E27FC236}">
                <a16:creationId xmlns:a16="http://schemas.microsoft.com/office/drawing/2014/main" id="{7F997129-4E38-1E53-7398-B61F2F3CE50A}"/>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2CCCD2F3-5149-E35F-85F2-D4DDD7C83E94}"/>
              </a:ext>
            </a:extLst>
          </p:cNvPr>
          <p:cNvSpPr>
            <a:spLocks noGrp="1"/>
          </p:cNvSpPr>
          <p:nvPr>
            <p:ph type="sldNum" sz="quarter" idx="12"/>
          </p:nvPr>
        </p:nvSpPr>
        <p:spPr/>
        <p:txBody>
          <a:bodyPr/>
          <a:lstStyle/>
          <a:p>
            <a:pPr>
              <a:defRPr/>
            </a:pPr>
            <a:fld id="{CBDBFDE5-3CD3-4D31-83B0-8C7DC6981ED3}" type="slidenum">
              <a:rPr lang="en-US" smtClean="0"/>
              <a:pPr>
                <a:defRPr/>
              </a:pPr>
              <a:t>‹#›</a:t>
            </a:fld>
            <a:endParaRPr lang="en-US"/>
          </a:p>
        </p:txBody>
      </p:sp>
    </p:spTree>
    <p:extLst>
      <p:ext uri="{BB962C8B-B14F-4D97-AF65-F5344CB8AC3E}">
        <p14:creationId xmlns:p14="http://schemas.microsoft.com/office/powerpoint/2010/main" val="2889069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73F027-1C8B-DD67-774E-DAEBA57F671B}"/>
              </a:ext>
            </a:extLst>
          </p:cNvPr>
          <p:cNvSpPr>
            <a:spLocks noGrp="1"/>
          </p:cNvSpPr>
          <p:nvPr>
            <p:ph type="dt" sz="half" idx="10"/>
          </p:nvPr>
        </p:nvSpPr>
        <p:spPr/>
        <p:txBody>
          <a:bodyPr/>
          <a:lstStyle/>
          <a:p>
            <a:pPr>
              <a:defRPr/>
            </a:pPr>
            <a:fld id="{217F04FA-A532-4FE3-9C6E-F016E163F549}" type="datetime1">
              <a:rPr lang="en-US" smtClean="0"/>
              <a:pPr>
                <a:defRPr/>
              </a:pPr>
              <a:t>5/9/2024</a:t>
            </a:fld>
            <a:endParaRPr lang="en-US"/>
          </a:p>
        </p:txBody>
      </p:sp>
      <p:sp>
        <p:nvSpPr>
          <p:cNvPr id="3" name="Footer Placeholder 2">
            <a:extLst>
              <a:ext uri="{FF2B5EF4-FFF2-40B4-BE49-F238E27FC236}">
                <a16:creationId xmlns:a16="http://schemas.microsoft.com/office/drawing/2014/main" id="{D34B5C6B-895D-D0A6-D5B9-16548ABA3E15}"/>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119335DD-DEAE-2EE6-C0E3-6644BE01BD46}"/>
              </a:ext>
            </a:extLst>
          </p:cNvPr>
          <p:cNvSpPr>
            <a:spLocks noGrp="1"/>
          </p:cNvSpPr>
          <p:nvPr>
            <p:ph type="sldNum" sz="quarter" idx="12"/>
          </p:nvPr>
        </p:nvSpPr>
        <p:spPr/>
        <p:txBody>
          <a:bodyPr/>
          <a:lstStyle/>
          <a:p>
            <a:pPr>
              <a:defRPr/>
            </a:pPr>
            <a:fld id="{D2C5A541-86D2-49C4-9F2F-221D57C129F0}" type="slidenum">
              <a:rPr lang="en-US" smtClean="0"/>
              <a:pPr>
                <a:defRPr/>
              </a:pPr>
              <a:t>‹#›</a:t>
            </a:fld>
            <a:endParaRPr lang="en-US"/>
          </a:p>
        </p:txBody>
      </p:sp>
    </p:spTree>
    <p:extLst>
      <p:ext uri="{BB962C8B-B14F-4D97-AF65-F5344CB8AC3E}">
        <p14:creationId xmlns:p14="http://schemas.microsoft.com/office/powerpoint/2010/main" val="147209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2B82A-E88C-51CC-02E2-BC9B27EF12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700E61-E069-95B3-FB73-F429292CC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425CD4-CFD2-9A01-B472-EB307354A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39856D-34DA-E366-A0CC-50DA511457B1}"/>
              </a:ext>
            </a:extLst>
          </p:cNvPr>
          <p:cNvSpPr>
            <a:spLocks noGrp="1"/>
          </p:cNvSpPr>
          <p:nvPr>
            <p:ph type="dt" sz="half" idx="10"/>
          </p:nvPr>
        </p:nvSpPr>
        <p:spPr/>
        <p:txBody>
          <a:bodyPr/>
          <a:lstStyle/>
          <a:p>
            <a:pPr>
              <a:defRPr/>
            </a:pPr>
            <a:fld id="{E4225E83-0049-405B-900F-FC6772BE55C2}" type="datetime1">
              <a:rPr lang="en-US" smtClean="0"/>
              <a:pPr>
                <a:defRPr/>
              </a:pPr>
              <a:t>5/9/2024</a:t>
            </a:fld>
            <a:endParaRPr lang="en-US"/>
          </a:p>
        </p:txBody>
      </p:sp>
      <p:sp>
        <p:nvSpPr>
          <p:cNvPr id="6" name="Footer Placeholder 5">
            <a:extLst>
              <a:ext uri="{FF2B5EF4-FFF2-40B4-BE49-F238E27FC236}">
                <a16:creationId xmlns:a16="http://schemas.microsoft.com/office/drawing/2014/main" id="{C2AC0A4B-C983-E1D8-7629-DC6B955EBB75}"/>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1A48CBA-BF9A-ACF3-5C57-EBEED66B80DC}"/>
              </a:ext>
            </a:extLst>
          </p:cNvPr>
          <p:cNvSpPr>
            <a:spLocks noGrp="1"/>
          </p:cNvSpPr>
          <p:nvPr>
            <p:ph type="sldNum" sz="quarter" idx="12"/>
          </p:nvPr>
        </p:nvSpPr>
        <p:spPr/>
        <p:txBody>
          <a:bodyPr/>
          <a:lstStyle/>
          <a:p>
            <a:pPr>
              <a:defRPr/>
            </a:pPr>
            <a:fld id="{188AF4FE-3FD6-4DBA-A572-0C47A6928529}" type="slidenum">
              <a:rPr lang="en-US" smtClean="0"/>
              <a:pPr>
                <a:defRPr/>
              </a:pPr>
              <a:t>‹#›</a:t>
            </a:fld>
            <a:endParaRPr lang="en-US"/>
          </a:p>
        </p:txBody>
      </p:sp>
    </p:spTree>
    <p:extLst>
      <p:ext uri="{BB962C8B-B14F-4D97-AF65-F5344CB8AC3E}">
        <p14:creationId xmlns:p14="http://schemas.microsoft.com/office/powerpoint/2010/main" val="2303656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373D3-192B-0E98-FDF3-FAB2096D7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64FBA4-2316-AE95-4549-118FC0E902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6A8340-31F6-E655-5B88-594519DA4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3820E4-76D7-9DA4-EE14-19559A27F52F}"/>
              </a:ext>
            </a:extLst>
          </p:cNvPr>
          <p:cNvSpPr>
            <a:spLocks noGrp="1"/>
          </p:cNvSpPr>
          <p:nvPr>
            <p:ph type="dt" sz="half" idx="10"/>
          </p:nvPr>
        </p:nvSpPr>
        <p:spPr/>
        <p:txBody>
          <a:bodyPr/>
          <a:lstStyle/>
          <a:p>
            <a:pPr>
              <a:defRPr/>
            </a:pPr>
            <a:fld id="{2113667B-D525-46E3-BEB0-CF1818A42929}" type="datetime1">
              <a:rPr lang="en-US" smtClean="0"/>
              <a:pPr>
                <a:defRPr/>
              </a:pPr>
              <a:t>5/9/2024</a:t>
            </a:fld>
            <a:endParaRPr lang="en-US"/>
          </a:p>
        </p:txBody>
      </p:sp>
      <p:sp>
        <p:nvSpPr>
          <p:cNvPr id="6" name="Footer Placeholder 5">
            <a:extLst>
              <a:ext uri="{FF2B5EF4-FFF2-40B4-BE49-F238E27FC236}">
                <a16:creationId xmlns:a16="http://schemas.microsoft.com/office/drawing/2014/main" id="{B414D142-CF8C-E250-1D18-E34BCB9808B6}"/>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B7EB5D64-CF88-39E4-AFCA-0EF99207BDDC}"/>
              </a:ext>
            </a:extLst>
          </p:cNvPr>
          <p:cNvSpPr>
            <a:spLocks noGrp="1"/>
          </p:cNvSpPr>
          <p:nvPr>
            <p:ph type="sldNum" sz="quarter" idx="12"/>
          </p:nvPr>
        </p:nvSpPr>
        <p:spPr/>
        <p:txBody>
          <a:bodyPr/>
          <a:lstStyle/>
          <a:p>
            <a:pPr>
              <a:defRPr/>
            </a:pPr>
            <a:fld id="{B96D5562-1A94-4002-B026-DD0FFD396BDD}" type="slidenum">
              <a:rPr lang="en-US" smtClean="0"/>
              <a:pPr>
                <a:defRPr/>
              </a:pPr>
              <a:t>‹#›</a:t>
            </a:fld>
            <a:endParaRPr lang="en-US"/>
          </a:p>
        </p:txBody>
      </p:sp>
    </p:spTree>
    <p:extLst>
      <p:ext uri="{BB962C8B-B14F-4D97-AF65-F5344CB8AC3E}">
        <p14:creationId xmlns:p14="http://schemas.microsoft.com/office/powerpoint/2010/main" val="2966411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7CCC94-4CC3-B641-7708-2A06CD711D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45D6DA-C430-30E9-AE55-3E42DEE78B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082AEA-522E-48BD-BD2E-068BB3B203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7A9180D-5D37-40A6-9B76-FD39B9161215}" type="datetime1">
              <a:rPr lang="en-US" smtClean="0"/>
              <a:pPr>
                <a:defRPr/>
              </a:pPr>
              <a:t>5/9/2024</a:t>
            </a:fld>
            <a:endParaRPr lang="en-US"/>
          </a:p>
        </p:txBody>
      </p:sp>
      <p:sp>
        <p:nvSpPr>
          <p:cNvPr id="5" name="Footer Placeholder 4">
            <a:extLst>
              <a:ext uri="{FF2B5EF4-FFF2-40B4-BE49-F238E27FC236}">
                <a16:creationId xmlns:a16="http://schemas.microsoft.com/office/drawing/2014/main" id="{CAB2DD23-8A75-5B7E-2E49-0F28C5BA26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7C129EA5-8A82-B4BE-8E71-77A2C48CF9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446B422-2B08-49EE-BC00-2DB56D9DA7DE}" type="slidenum">
              <a:rPr lang="en-US" smtClean="0"/>
              <a:pPr>
                <a:defRPr/>
              </a:pPr>
              <a:t>‹#›</a:t>
            </a:fld>
            <a:endParaRPr lang="en-US"/>
          </a:p>
        </p:txBody>
      </p:sp>
    </p:spTree>
    <p:extLst>
      <p:ext uri="{BB962C8B-B14F-4D97-AF65-F5344CB8AC3E}">
        <p14:creationId xmlns:p14="http://schemas.microsoft.com/office/powerpoint/2010/main" val="365817303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47" r:id="rId14"/>
    <p:sldLayoutId id="2147483748" r:id="rId15"/>
    <p:sldLayoutId id="2147483662"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769BE11C-5633-4732-87DE-186BFA0A6559}" type="datetimeFigureOut">
              <a:rPr lang="en-US" smtClean="0"/>
              <a:t>5/9/2024</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9B5DA41-703A-42BE-8FE5-A3DFC11F470F}" type="slidenum">
              <a:rPr lang="en-US" smtClean="0"/>
              <a:t>‹#›</a:t>
            </a:fld>
            <a:endParaRPr lang="en-US"/>
          </a:p>
        </p:txBody>
      </p:sp>
    </p:spTree>
    <p:extLst>
      <p:ext uri="{BB962C8B-B14F-4D97-AF65-F5344CB8AC3E}">
        <p14:creationId xmlns:p14="http://schemas.microsoft.com/office/powerpoint/2010/main" val="22003705"/>
      </p:ext>
    </p:extLst>
  </p:cSld>
  <p:clrMap bg1="dk1" tx1="lt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34DCD6-6E94-E3E6-67D6-187D2FD2FCB6}"/>
              </a:ext>
            </a:extLst>
          </p:cNvPr>
          <p:cNvSpPr>
            <a:spLocks noGrp="1"/>
          </p:cNvSpPr>
          <p:nvPr>
            <p:ph type="title"/>
          </p:nvPr>
        </p:nvSpPr>
        <p:spPr>
          <a:xfrm>
            <a:off x="838200" y="1947574"/>
            <a:ext cx="10515600" cy="1325563"/>
          </a:xfrm>
          <a:prstGeom prst="rect">
            <a:avLst/>
          </a:prstGeom>
        </p:spPr>
        <p:txBody>
          <a:bodyPr vert="horz" lIns="91440" tIns="45720" rIns="91440" bIns="45720" rtlCol="0" anchor="ctr">
            <a:noAutofit/>
          </a:bodyPr>
          <a:lstStyle/>
          <a:p>
            <a:r>
              <a:rPr lang="en-US"/>
              <a:t>CLICK TO EDIT TITLE STYLE</a:t>
            </a:r>
          </a:p>
        </p:txBody>
      </p:sp>
      <p:sp>
        <p:nvSpPr>
          <p:cNvPr id="3" name="Text Placeholder 2">
            <a:extLst>
              <a:ext uri="{FF2B5EF4-FFF2-40B4-BE49-F238E27FC236}">
                <a16:creationId xmlns:a16="http://schemas.microsoft.com/office/drawing/2014/main" id="{1059D1A8-B476-38E7-52B6-8FDB0A634C54}"/>
              </a:ext>
            </a:extLst>
          </p:cNvPr>
          <p:cNvSpPr>
            <a:spLocks noGrp="1"/>
          </p:cNvSpPr>
          <p:nvPr>
            <p:ph type="body" idx="1"/>
          </p:nvPr>
        </p:nvSpPr>
        <p:spPr>
          <a:xfrm>
            <a:off x="838199" y="3273137"/>
            <a:ext cx="10515600" cy="2133599"/>
          </a:xfrm>
          <a:prstGeom prst="rect">
            <a:avLst/>
          </a:prstGeom>
        </p:spPr>
        <p:txBody>
          <a:bodyPr vert="horz" lIns="91440" tIns="45720" rIns="91440" bIns="45720" rtlCol="0">
            <a:no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26FBA6-A880-3019-00A0-E83F52A47FFF}"/>
              </a:ext>
            </a:extLst>
          </p:cNvPr>
          <p:cNvSpPr>
            <a:spLocks noGrp="1"/>
          </p:cNvSpPr>
          <p:nvPr>
            <p:ph type="sldNum" sz="quarter" idx="4"/>
          </p:nvPr>
        </p:nvSpPr>
        <p:spPr>
          <a:xfrm>
            <a:off x="838199" y="6256334"/>
            <a:ext cx="1175145" cy="365125"/>
          </a:xfrm>
          <a:prstGeom prst="rect">
            <a:avLst/>
          </a:prstGeom>
        </p:spPr>
        <p:txBody>
          <a:bodyPr vert="horz" lIns="91440" tIns="45720" rIns="91440" bIns="45720" rtlCol="0" anchor="ctr"/>
          <a:lstStyle>
            <a:lvl1pPr algn="l">
              <a:defRPr sz="1200" b="0" i="0">
                <a:solidFill>
                  <a:schemeClr val="tx1">
                    <a:tint val="82000"/>
                  </a:schemeClr>
                </a:solidFill>
                <a:latin typeface="PF Grand Gothik Book" pitchFamily="2" charset="0"/>
              </a:defRPr>
            </a:lvl1pPr>
          </a:lstStyle>
          <a:p>
            <a:fld id="{C552DFE4-847F-DC41-84B3-D513C3218AF5}" type="slidenum">
              <a:rPr lang="en-US" smtClean="0"/>
              <a:pPr/>
              <a:t>‹#›</a:t>
            </a:fld>
            <a:endParaRPr lang="en-US"/>
          </a:p>
        </p:txBody>
      </p:sp>
      <p:pic>
        <p:nvPicPr>
          <p:cNvPr id="12" name="Picture 11">
            <a:extLst>
              <a:ext uri="{FF2B5EF4-FFF2-40B4-BE49-F238E27FC236}">
                <a16:creationId xmlns:a16="http://schemas.microsoft.com/office/drawing/2014/main" id="{AF19D96B-1BCB-38BA-FED1-3F38CB2A1F1C}"/>
              </a:ext>
            </a:extLst>
          </p:cNvPr>
          <p:cNvPicPr>
            <a:picLocks noChangeAspect="1"/>
          </p:cNvPicPr>
          <p:nvPr userDrawn="1"/>
        </p:nvPicPr>
        <p:blipFill>
          <a:blip r:embed="rId16"/>
          <a:stretch>
            <a:fillRect/>
          </a:stretch>
        </p:blipFill>
        <p:spPr>
          <a:xfrm>
            <a:off x="9620316" y="5853871"/>
            <a:ext cx="2152584" cy="767588"/>
          </a:xfrm>
          <a:prstGeom prst="rect">
            <a:avLst/>
          </a:prstGeom>
        </p:spPr>
      </p:pic>
      <p:sp>
        <p:nvSpPr>
          <p:cNvPr id="18" name="Rectangle 17">
            <a:extLst>
              <a:ext uri="{FF2B5EF4-FFF2-40B4-BE49-F238E27FC236}">
                <a16:creationId xmlns:a16="http://schemas.microsoft.com/office/drawing/2014/main" id="{00054701-929E-AC40-C0D3-195960257EE4}"/>
              </a:ext>
            </a:extLst>
          </p:cNvPr>
          <p:cNvSpPr/>
          <p:nvPr userDrawn="1"/>
        </p:nvSpPr>
        <p:spPr>
          <a:xfrm>
            <a:off x="0" y="0"/>
            <a:ext cx="12192000" cy="785190"/>
          </a:xfrm>
          <a:prstGeom prst="rect">
            <a:avLst/>
          </a:prstGeom>
          <a:solidFill>
            <a:srgbClr val="007A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sz="1800" b="0" i="0" spc="100" baseline="0">
              <a:latin typeface="PF Grand Gothik Book" pitchFamily="2" charset="0"/>
              <a:ea typeface="Roboto Condensed Black" panose="02000000000000000000" pitchFamily="2" charset="0"/>
            </a:endParaRPr>
          </a:p>
        </p:txBody>
      </p:sp>
    </p:spTree>
    <p:extLst>
      <p:ext uri="{BB962C8B-B14F-4D97-AF65-F5344CB8AC3E}">
        <p14:creationId xmlns:p14="http://schemas.microsoft.com/office/powerpoint/2010/main" val="21173713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Lst>
  <p:txStyles>
    <p:titleStyle>
      <a:lvl1pPr algn="l" defTabSz="914400" rtl="0" eaLnBrk="1" latinLnBrk="0" hangingPunct="1">
        <a:lnSpc>
          <a:spcPct val="90000"/>
        </a:lnSpc>
        <a:spcBef>
          <a:spcPct val="0"/>
        </a:spcBef>
        <a:buNone/>
        <a:defRPr lang="en-US" sz="6000" b="1" i="0" kern="1200" spc="100" baseline="0" dirty="0">
          <a:solidFill>
            <a:srgbClr val="5E4C3A"/>
          </a:solidFill>
          <a:latin typeface="PF Grand Gothik" pitchFamily="2" charset="0"/>
          <a:ea typeface="Roboto Black" panose="02000000000000000000" pitchFamily="2" charset="0"/>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F Grand Gothi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F Grand Gothik"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F Grand Gothik"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F Grand Gothik"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F Grand Gothi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hyperlink" Target="https://www.rawpixel.com/image/410994/premium-illustration-image-antique-drawing-music" TargetMode="External"/><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6.jpe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7.jpe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3" Type="http://schemas.openxmlformats.org/officeDocument/2006/relationships/hyperlink" Target="https://www.fishwildlife.org/afwa-informs/multi-state-conservation-grants-program" TargetMode="External"/><Relationship Id="rId7"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themeOverride" Target="../theme/themeOverride1.xml"/><Relationship Id="rId5" Type="http://schemas.openxmlformats.org/officeDocument/2006/relationships/image" Target="../media/image50.sv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hyperlink" Target="https://afwamscgp.smapply.io/"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hyperlink" Target="https://www.grantsolutions.gov/" TargetMode="External"/></Relationships>
</file>

<file path=ppt/slides/_rels/slide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4.jpeg"/><Relationship Id="rId7" Type="http://schemas.openxmlformats.org/officeDocument/2006/relationships/diagramColors" Target="../diagrams/colors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uta.pressbooks.pub/literaturereviewsforsocialworkresearch/chapter/2-2-evaluating-sources/"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ecfr.gov/current/title-2/subtitle-A/chapter-II/part-200/subpart-E/subject-group-ECFRed1f39f9b3d4e72/section-200.431" TargetMode="External"/><Relationship Id="rId5" Type="http://schemas.openxmlformats.org/officeDocument/2006/relationships/hyperlink" Target="https://www.ecfr.gov/current/title-2/subtitle-A/chapter-II/part-200/subpart-E/subject-group-ECFRed1f39f9b3d4e72/section-200.430" TargetMode="External"/><Relationship Id="rId4" Type="http://schemas.openxmlformats.org/officeDocument/2006/relationships/hyperlink" Target="http://www.public-domain-image.com/full-image/science-public-domain-images-pictures/biology-pictures/scientist-naturalist-writes-the-results-of-measurements-in-the-field.jpg-royalty-free-stock-photograph.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www.ecfr.gov/current/title-2/subtitle-A/chapter-II/part-200/subpart-E/subject-group-ECFRed1f39f9b3d4e72/section-200.475" TargetMode="External"/><Relationship Id="rId4" Type="http://schemas.openxmlformats.org/officeDocument/2006/relationships/hyperlink" Target="https://pxhere.com/en/photo/112153"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ecfr.gov/current/title-2/subtitle-A/chapter-II/part-200/subpart-E/subject-group-ECFRed1f39f9b3d4e72/section-200.453" TargetMode="External"/><Relationship Id="rId13" Type="http://schemas.openxmlformats.org/officeDocument/2006/relationships/image" Target="../media/image83.jpeg"/><Relationship Id="rId3" Type="http://schemas.openxmlformats.org/officeDocument/2006/relationships/hyperlink" Target="https://www.ecfr.gov/current/title-2/subtitle-A/chapter-II/part-200/subpart-D/subject-group-ECFR8feb98c2e3e5ad2/section-200.313" TargetMode="External"/><Relationship Id="rId7" Type="http://schemas.openxmlformats.org/officeDocument/2006/relationships/hyperlink" Target="https://www.ecfr.gov/current/title-2/subtitle-A/chapter-II/part-200/subpart-D/subject-group-ECFR8feb98c2e3e5ad2/section-200.314" TargetMode="External"/><Relationship Id="rId12" Type="http://schemas.openxmlformats.org/officeDocument/2006/relationships/image" Target="../media/image82.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ecfr.gov/current/title-2/subtitle-A/chapter-II/part-200/subpart-E/subject-group-ECFRed1f39f9b3d4e72/section-200.439" TargetMode="External"/><Relationship Id="rId11" Type="http://schemas.openxmlformats.org/officeDocument/2006/relationships/hyperlink" Target="https://www.flickr.com/photos/36258727@N04/17892462450" TargetMode="External"/><Relationship Id="rId5" Type="http://schemas.openxmlformats.org/officeDocument/2006/relationships/hyperlink" Target="https://www.ecfr.gov/current/title-2/subtitle-A/chapter-II/part-200/subpart-E/subject-group-ECFRed1f39f9b3d4e72/section-200.436" TargetMode="External"/><Relationship Id="rId10" Type="http://schemas.openxmlformats.org/officeDocument/2006/relationships/image" Target="../media/image81.jpeg"/><Relationship Id="rId4" Type="http://schemas.openxmlformats.org/officeDocument/2006/relationships/hyperlink" Target="https://www.ecfr.gov/current/title-2/subtitle-A/chapter-II/part-200/subpart-A/subject-group-ECFR2a6a0087862fd2c/section-200.1" TargetMode="External"/><Relationship Id="rId9" Type="http://schemas.openxmlformats.org/officeDocument/2006/relationships/image" Target="../media/image80.jpeg"/><Relationship Id="rId14" Type="http://schemas.openxmlformats.org/officeDocument/2006/relationships/hyperlink" Target="https://creativecommons.org/licenses/by-nc-sa/3.0/"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ecfr.gov/current/title-2/section-200.331"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fsrs.gov/index?startover=1" TargetMode="External"/><Relationship Id="rId2" Type="http://schemas.openxmlformats.org/officeDocument/2006/relationships/hyperlink" Target="https://www.ecfr.gov/current/title-2/subtitle-A/chapter-II/part-200/subpart-D/subject-group-ECFR031321e29ac5bbd"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ecfr.gov/current/title-2/section-200.1" TargetMode="External"/><Relationship Id="rId2" Type="http://schemas.openxmlformats.org/officeDocument/2006/relationships/hyperlink" Target="https://www.ecfr.gov/current/title-2/subtitle-A/chapter-II/part-200/subpart-E/subject-group-ECFRd93f2a98b1f6455/section-200.414" TargetMode="Externa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www.sam.gov/" TargetMode="External"/><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www.sam.gov/"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home.grantsolutions.gov/home/"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s://home.grantsolutions.gov/home/getting-started-request-a-user-account/"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pixabay.com/en/reminder-note-sticky-note-1922255/" TargetMode="External"/><Relationship Id="rId5" Type="http://schemas.openxmlformats.org/officeDocument/2006/relationships/image" Target="../media/image100.png"/><Relationship Id="rId4" Type="http://schemas.openxmlformats.org/officeDocument/2006/relationships/image" Target="../media/image99.png"/></Relationships>
</file>

<file path=ppt/slides/_rels/slide58.xml.rels><?xml version="1.0" encoding="UTF-8" standalone="yes"?>
<Relationships xmlns="http://schemas.openxmlformats.org/package/2006/relationships"><Relationship Id="rId3" Type="http://schemas.openxmlformats.org/officeDocument/2006/relationships/hyperlink" Target="https://afwamscgp.smapply.io/"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fishwildlife.org/afwa-informs/multi-state-conservation-grants-program"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hyperlink" Target="http://www.fishwildlife.org/mscgp"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partnerwithapayer.org/fy24-multistate-conservation-grants/" TargetMode="External"/><Relationship Id="rId7" Type="http://schemas.openxmlformats.org/officeDocument/2006/relationships/image" Target="../media/image108.jpeg"/><Relationship Id="rId2" Type="http://schemas.openxmlformats.org/officeDocument/2006/relationships/notesSlide" Target="../notesSlides/notesSlide54.xml"/><Relationship Id="rId1" Type="http://schemas.openxmlformats.org/officeDocument/2006/relationships/slideLayout" Target="../slideLayouts/slideLayout37.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hyperlink" Target="mailto:syaroschuk@fishwildlife.org" TargetMode="External"/><Relationship Id="rId7" Type="http://schemas.openxmlformats.org/officeDocument/2006/relationships/hyperlink" Target="mailto:thomas_decker@fws.gov"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mailto:lori_bennett@fws.gov" TargetMode="External"/><Relationship Id="rId5" Type="http://schemas.openxmlformats.org/officeDocument/2006/relationships/hyperlink" Target="mailto:karen_bennett@fws.gov" TargetMode="External"/><Relationship Id="rId10" Type="http://schemas.openxmlformats.org/officeDocument/2006/relationships/image" Target="../media/image111.jpeg"/><Relationship Id="rId4" Type="http://schemas.openxmlformats.org/officeDocument/2006/relationships/hyperlink" Target="mailto:jlord@fishwildlife.org" TargetMode="External"/><Relationship Id="rId9" Type="http://schemas.openxmlformats.org/officeDocument/2006/relationships/image" Target="../media/image110.jpeg"/></Relationships>
</file>

<file path=ppt/slides/_rels/slide6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2.png"/><Relationship Id="rId7" Type="http://schemas.openxmlformats.org/officeDocument/2006/relationships/diagramLayout" Target="../diagrams/layout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Data" Target="../diagrams/data1.xml"/><Relationship Id="rId5" Type="http://schemas.openxmlformats.org/officeDocument/2006/relationships/image" Target="../media/image24.jpeg"/><Relationship Id="rId10" Type="http://schemas.microsoft.com/office/2007/relationships/diagramDrawing" Target="../diagrams/drawing1.xml"/><Relationship Id="rId4" Type="http://schemas.openxmlformats.org/officeDocument/2006/relationships/image" Target="../media/image23.jpeg"/><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747" y="278189"/>
            <a:ext cx="11990757" cy="923330"/>
          </a:xfrm>
          <a:prstGeom prst="rect">
            <a:avLst/>
          </a:prstGeom>
          <a:noFill/>
        </p:spPr>
        <p:txBody>
          <a:bodyPr wrap="square">
            <a:spAutoFit/>
          </a:bodyPr>
          <a:lstStyle/>
          <a:p>
            <a:pPr algn="ctr">
              <a:defRPr/>
            </a:pPr>
            <a:r>
              <a:rPr lang="en-US" sz="5400">
                <a:solidFill>
                  <a:prstClr val="black"/>
                </a:solidFill>
                <a:latin typeface="Constantia"/>
                <a:cs typeface="Arial" charset="0"/>
              </a:rPr>
              <a:t>Multistate Conservation Grant Program</a:t>
            </a:r>
          </a:p>
        </p:txBody>
      </p:sp>
      <p:sp>
        <p:nvSpPr>
          <p:cNvPr id="2" name="TextBox 1">
            <a:extLst>
              <a:ext uri="{FF2B5EF4-FFF2-40B4-BE49-F238E27FC236}">
                <a16:creationId xmlns:a16="http://schemas.microsoft.com/office/drawing/2014/main" id="{66E997D0-E83C-436A-927B-A1964A693E1D}"/>
              </a:ext>
            </a:extLst>
          </p:cNvPr>
          <p:cNvSpPr txBox="1"/>
          <p:nvPr/>
        </p:nvSpPr>
        <p:spPr>
          <a:xfrm>
            <a:off x="1969945" y="4410516"/>
            <a:ext cx="8038095" cy="523220"/>
          </a:xfrm>
          <a:prstGeom prst="rect">
            <a:avLst/>
          </a:prstGeom>
          <a:noFill/>
        </p:spPr>
        <p:txBody>
          <a:bodyPr wrap="square" rtlCol="0">
            <a:spAutoFit/>
          </a:bodyPr>
          <a:lstStyle/>
          <a:p>
            <a:pPr algn="ctr" fontAlgn="base">
              <a:spcBef>
                <a:spcPct val="0"/>
              </a:spcBef>
              <a:spcAft>
                <a:spcPct val="0"/>
              </a:spcAft>
            </a:pPr>
            <a:r>
              <a:rPr lang="en-US" sz="2800">
                <a:solidFill>
                  <a:prstClr val="black"/>
                </a:solidFill>
                <a:latin typeface="Constantia"/>
                <a:cs typeface="Arial" charset="0"/>
              </a:rPr>
              <a:t>May 9, 2024</a:t>
            </a:r>
          </a:p>
        </p:txBody>
      </p:sp>
      <p:pic>
        <p:nvPicPr>
          <p:cNvPr id="9" name="Picture 8">
            <a:extLst>
              <a:ext uri="{FF2B5EF4-FFF2-40B4-BE49-F238E27FC236}">
                <a16:creationId xmlns:a16="http://schemas.microsoft.com/office/drawing/2014/main" id="{B76C75BF-5A73-B2EB-EA59-B2BD0CEB97A5}"/>
              </a:ext>
            </a:extLst>
          </p:cNvPr>
          <p:cNvPicPr>
            <a:picLocks noChangeAspect="1"/>
          </p:cNvPicPr>
          <p:nvPr/>
        </p:nvPicPr>
        <p:blipFill>
          <a:blip r:embed="rId3"/>
          <a:stretch>
            <a:fillRect/>
          </a:stretch>
        </p:blipFill>
        <p:spPr>
          <a:xfrm>
            <a:off x="4288062" y="1622649"/>
            <a:ext cx="3401863" cy="2712955"/>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01332CBB-0A7D-550F-E1C3-FD93D8227FE5}"/>
              </a:ext>
            </a:extLst>
          </p:cNvPr>
          <p:cNvPicPr>
            <a:picLocks noChangeAspect="1"/>
          </p:cNvPicPr>
          <p:nvPr/>
        </p:nvPicPr>
        <p:blipFill>
          <a:blip r:embed="rId4"/>
          <a:stretch>
            <a:fillRect/>
          </a:stretch>
        </p:blipFill>
        <p:spPr>
          <a:xfrm>
            <a:off x="7983019" y="1811642"/>
            <a:ext cx="3505504" cy="2334970"/>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E7F0A034-43D7-6E8E-A144-0E0E2220E0EC}"/>
              </a:ext>
            </a:extLst>
          </p:cNvPr>
          <p:cNvPicPr>
            <a:picLocks noChangeAspect="1"/>
          </p:cNvPicPr>
          <p:nvPr/>
        </p:nvPicPr>
        <p:blipFill>
          <a:blip r:embed="rId5"/>
          <a:stretch>
            <a:fillRect/>
          </a:stretch>
        </p:blipFill>
        <p:spPr>
          <a:xfrm>
            <a:off x="465078" y="1811642"/>
            <a:ext cx="3529890" cy="2359356"/>
          </a:xfrm>
          <a:prstGeom prst="rect">
            <a:avLst/>
          </a:prstGeom>
          <a:ln>
            <a:noFill/>
          </a:ln>
          <a:effectLst>
            <a:outerShdw blurRad="190500" algn="tl" rotWithShape="0">
              <a:srgbClr val="000000">
                <a:alpha val="70000"/>
              </a:srgbClr>
            </a:outerShdw>
          </a:effectLst>
        </p:spPr>
      </p:pic>
      <p:pic>
        <p:nvPicPr>
          <p:cNvPr id="22" name="Picture 21" descr="A black text on a white background">
            <a:extLst>
              <a:ext uri="{FF2B5EF4-FFF2-40B4-BE49-F238E27FC236}">
                <a16:creationId xmlns:a16="http://schemas.microsoft.com/office/drawing/2014/main" id="{6948EBAA-75FF-6042-10B5-F8529917BF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3059" y="5013426"/>
            <a:ext cx="9398314" cy="15663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50E7025-BB98-3C1D-7A81-53EFC800A01E}"/>
              </a:ext>
            </a:extLst>
          </p:cNvPr>
          <p:cNvGraphicFramePr>
            <a:graphicFrameLocks/>
          </p:cNvGraphicFramePr>
          <p:nvPr>
            <p:extLst>
              <p:ext uri="{D42A27DB-BD31-4B8C-83A1-F6EECF244321}">
                <p14:modId xmlns:p14="http://schemas.microsoft.com/office/powerpoint/2010/main" val="2671742071"/>
              </p:ext>
            </p:extLst>
          </p:nvPr>
        </p:nvGraphicFramePr>
        <p:xfrm>
          <a:off x="5992238" y="890093"/>
          <a:ext cx="5904290" cy="55228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928F9D47-3A95-7DCE-1EC9-D34335516044}"/>
              </a:ext>
            </a:extLst>
          </p:cNvPr>
          <p:cNvGraphicFramePr>
            <a:graphicFrameLocks/>
          </p:cNvGraphicFramePr>
          <p:nvPr>
            <p:extLst>
              <p:ext uri="{D42A27DB-BD31-4B8C-83A1-F6EECF244321}">
                <p14:modId xmlns:p14="http://schemas.microsoft.com/office/powerpoint/2010/main" val="3491667616"/>
              </p:ext>
            </p:extLst>
          </p:nvPr>
        </p:nvGraphicFramePr>
        <p:xfrm>
          <a:off x="295472" y="890093"/>
          <a:ext cx="5116583" cy="5442526"/>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3D723501-F177-48EC-63F6-A110A87A1561}"/>
              </a:ext>
            </a:extLst>
          </p:cNvPr>
          <p:cNvSpPr txBox="1"/>
          <p:nvPr/>
        </p:nvSpPr>
        <p:spPr>
          <a:xfrm>
            <a:off x="3698789" y="183436"/>
            <a:ext cx="4586897" cy="523220"/>
          </a:xfrm>
          <a:prstGeom prst="rect">
            <a:avLst/>
          </a:prstGeom>
          <a:noFill/>
        </p:spPr>
        <p:txBody>
          <a:bodyPr wrap="none" rtlCol="0">
            <a:spAutoFit/>
          </a:bodyPr>
          <a:lstStyle/>
          <a:p>
            <a:r>
              <a:rPr lang="en-US" sz="2800" b="1">
                <a:solidFill>
                  <a:srgbClr val="5E4C3A"/>
                </a:solidFill>
              </a:rPr>
              <a:t>2024 MSCGP Awarded Grants</a:t>
            </a:r>
          </a:p>
        </p:txBody>
      </p:sp>
    </p:spTree>
    <p:extLst>
      <p:ext uri="{BB962C8B-B14F-4D97-AF65-F5344CB8AC3E}">
        <p14:creationId xmlns:p14="http://schemas.microsoft.com/office/powerpoint/2010/main" val="1765734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5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56ED5B-1C29-9850-1EE3-80CAAE90ECD9}"/>
              </a:ext>
            </a:extLst>
          </p:cNvPr>
          <p:cNvSpPr txBox="1"/>
          <p:nvPr/>
        </p:nvSpPr>
        <p:spPr>
          <a:xfrm>
            <a:off x="729415" y="406086"/>
            <a:ext cx="10509504" cy="884661"/>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2800" b="1" kern="1200">
                <a:solidFill>
                  <a:schemeClr val="tx1"/>
                </a:solidFill>
                <a:latin typeface="+mj-lt"/>
                <a:ea typeface="+mj-ea"/>
                <a:cs typeface="+mj-cs"/>
              </a:rPr>
              <a:t>How to Find Projects Supported by Multistate Grants</a:t>
            </a:r>
          </a:p>
          <a:p>
            <a:pPr algn="ctr">
              <a:lnSpc>
                <a:spcPct val="90000"/>
              </a:lnSpc>
              <a:spcBef>
                <a:spcPct val="0"/>
              </a:spcBef>
              <a:spcAft>
                <a:spcPts val="600"/>
              </a:spcAft>
            </a:pPr>
            <a:r>
              <a:rPr lang="en-US" sz="2800" b="1" kern="1200">
                <a:solidFill>
                  <a:schemeClr val="tx1"/>
                </a:solidFill>
                <a:latin typeface="+mj-lt"/>
                <a:ea typeface="+mj-ea"/>
                <a:cs typeface="+mj-cs"/>
              </a:rPr>
              <a:t>AFWA Multistate Database </a:t>
            </a:r>
          </a:p>
        </p:txBody>
      </p:sp>
      <p:sp>
        <p:nvSpPr>
          <p:cNvPr id="68" name="Rectangle 6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9" name="Rectangle 6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83AD9D09-1464-C376-E352-1720BB4564DD}"/>
              </a:ext>
            </a:extLst>
          </p:cNvPr>
          <p:cNvGrpSpPr/>
          <p:nvPr/>
        </p:nvGrpSpPr>
        <p:grpSpPr>
          <a:xfrm>
            <a:off x="729415" y="1505446"/>
            <a:ext cx="10700584" cy="5242825"/>
            <a:chOff x="258877" y="1060705"/>
            <a:chExt cx="11617601" cy="5945734"/>
          </a:xfrm>
        </p:grpSpPr>
        <p:grpSp>
          <p:nvGrpSpPr>
            <p:cNvPr id="7" name="Group 6">
              <a:extLst>
                <a:ext uri="{FF2B5EF4-FFF2-40B4-BE49-F238E27FC236}">
                  <a16:creationId xmlns:a16="http://schemas.microsoft.com/office/drawing/2014/main" id="{D8E9A10A-D94A-2AF4-05BD-FBCC11216D23}"/>
                </a:ext>
              </a:extLst>
            </p:cNvPr>
            <p:cNvGrpSpPr/>
            <p:nvPr/>
          </p:nvGrpSpPr>
          <p:grpSpPr>
            <a:xfrm>
              <a:off x="270752" y="1060705"/>
              <a:ext cx="11605726" cy="5945734"/>
              <a:chOff x="80752" y="1357580"/>
              <a:chExt cx="11605726" cy="5945734"/>
            </a:xfrm>
          </p:grpSpPr>
          <p:pic>
            <p:nvPicPr>
              <p:cNvPr id="12" name="Picture 11">
                <a:extLst>
                  <a:ext uri="{FF2B5EF4-FFF2-40B4-BE49-F238E27FC236}">
                    <a16:creationId xmlns:a16="http://schemas.microsoft.com/office/drawing/2014/main" id="{A4ED13CF-741C-0368-A544-92C4160F0EC4}"/>
                  </a:ext>
                </a:extLst>
              </p:cNvPr>
              <p:cNvPicPr>
                <a:picLocks noChangeAspect="1"/>
              </p:cNvPicPr>
              <p:nvPr/>
            </p:nvPicPr>
            <p:blipFill rotWithShape="1">
              <a:blip r:embed="rId3"/>
              <a:srcRect b="51447"/>
              <a:stretch/>
            </p:blipFill>
            <p:spPr>
              <a:xfrm>
                <a:off x="80752" y="1530412"/>
                <a:ext cx="6230838" cy="2546288"/>
              </a:xfrm>
              <a:prstGeom prst="rect">
                <a:avLst/>
              </a:prstGeom>
              <a:noFill/>
              <a:ln w="38100">
                <a:noFill/>
              </a:ln>
            </p:spPr>
          </p:pic>
          <p:grpSp>
            <p:nvGrpSpPr>
              <p:cNvPr id="13" name="Group 12">
                <a:extLst>
                  <a:ext uri="{FF2B5EF4-FFF2-40B4-BE49-F238E27FC236}">
                    <a16:creationId xmlns:a16="http://schemas.microsoft.com/office/drawing/2014/main" id="{9F4387DB-7950-BCE4-C97E-406ADF65A1A8}"/>
                  </a:ext>
                </a:extLst>
              </p:cNvPr>
              <p:cNvGrpSpPr/>
              <p:nvPr/>
            </p:nvGrpSpPr>
            <p:grpSpPr>
              <a:xfrm>
                <a:off x="490705" y="2847094"/>
                <a:ext cx="4136412" cy="415775"/>
                <a:chOff x="5590903" y="2529836"/>
                <a:chExt cx="4258491" cy="422370"/>
              </a:xfrm>
              <a:noFill/>
            </p:grpSpPr>
            <p:cxnSp>
              <p:nvCxnSpPr>
                <p:cNvPr id="14" name="Straight Arrow Connector 13">
                  <a:extLst>
                    <a:ext uri="{FF2B5EF4-FFF2-40B4-BE49-F238E27FC236}">
                      <a16:creationId xmlns:a16="http://schemas.microsoft.com/office/drawing/2014/main" id="{7BEB13AB-8504-04CE-46B8-AE5F64ED1881}"/>
                    </a:ext>
                  </a:extLst>
                </p:cNvPr>
                <p:cNvCxnSpPr>
                  <a:cxnSpLocks/>
                </p:cNvCxnSpPr>
                <p:nvPr/>
              </p:nvCxnSpPr>
              <p:spPr>
                <a:xfrm flipH="1">
                  <a:off x="5590903" y="2529840"/>
                  <a:ext cx="400594" cy="422366"/>
                </a:xfrm>
                <a:prstGeom prst="straightConnector1">
                  <a:avLst/>
                </a:prstGeom>
                <a:grpFill/>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BCABABD-9229-B10E-9C48-485BE648DF52}"/>
                    </a:ext>
                  </a:extLst>
                </p:cNvPr>
                <p:cNvCxnSpPr>
                  <a:cxnSpLocks/>
                </p:cNvCxnSpPr>
                <p:nvPr/>
              </p:nvCxnSpPr>
              <p:spPr>
                <a:xfrm>
                  <a:off x="5989647" y="2529836"/>
                  <a:ext cx="867964" cy="387535"/>
                </a:xfrm>
                <a:prstGeom prst="straightConnector1">
                  <a:avLst/>
                </a:prstGeom>
                <a:grpFill/>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F8F611B-A531-FF68-3B55-6282652C1121}"/>
                    </a:ext>
                  </a:extLst>
                </p:cNvPr>
                <p:cNvCxnSpPr>
                  <a:cxnSpLocks/>
                </p:cNvCxnSpPr>
                <p:nvPr/>
              </p:nvCxnSpPr>
              <p:spPr>
                <a:xfrm>
                  <a:off x="5990572" y="2529838"/>
                  <a:ext cx="3858822" cy="387533"/>
                </a:xfrm>
                <a:prstGeom prst="straightConnector1">
                  <a:avLst/>
                </a:prstGeom>
                <a:grpFill/>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ACE30AE-907B-3AA9-35DF-B31ACF7F5F73}"/>
                    </a:ext>
                  </a:extLst>
                </p:cNvPr>
                <p:cNvCxnSpPr>
                  <a:cxnSpLocks/>
                </p:cNvCxnSpPr>
                <p:nvPr/>
              </p:nvCxnSpPr>
              <p:spPr>
                <a:xfrm>
                  <a:off x="5990572" y="2529840"/>
                  <a:ext cx="2341250" cy="422366"/>
                </a:xfrm>
                <a:prstGeom prst="straightConnector1">
                  <a:avLst/>
                </a:prstGeom>
                <a:grpFill/>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4A1BB248-A9B6-EF91-F545-748C37DF8657}"/>
                  </a:ext>
                </a:extLst>
              </p:cNvPr>
              <p:cNvGrpSpPr/>
              <p:nvPr/>
            </p:nvGrpSpPr>
            <p:grpSpPr>
              <a:xfrm>
                <a:off x="6813395" y="1530411"/>
                <a:ext cx="4605455" cy="1732457"/>
                <a:chOff x="6813395" y="1844337"/>
                <a:chExt cx="4605454" cy="1701750"/>
              </a:xfrm>
            </p:grpSpPr>
            <p:pic>
              <p:nvPicPr>
                <p:cNvPr id="20" name="Picture 19">
                  <a:extLst>
                    <a:ext uri="{FF2B5EF4-FFF2-40B4-BE49-F238E27FC236}">
                      <a16:creationId xmlns:a16="http://schemas.microsoft.com/office/drawing/2014/main" id="{681B83F3-3A48-2FB2-56CD-77B826FA6A8B}"/>
                    </a:ext>
                  </a:extLst>
                </p:cNvPr>
                <p:cNvPicPr>
                  <a:picLocks noChangeAspect="1"/>
                </p:cNvPicPr>
                <p:nvPr/>
              </p:nvPicPr>
              <p:blipFill rotWithShape="1">
                <a:blip r:embed="rId4"/>
                <a:srcRect l="83260" t="36081" r="7284" b="45284"/>
                <a:stretch/>
              </p:blipFill>
              <p:spPr>
                <a:xfrm>
                  <a:off x="6813395" y="1844337"/>
                  <a:ext cx="4605454" cy="1701750"/>
                </a:xfrm>
                <a:prstGeom prst="rect">
                  <a:avLst/>
                </a:prstGeom>
              </p:spPr>
            </p:pic>
            <p:cxnSp>
              <p:nvCxnSpPr>
                <p:cNvPr id="29" name="Straight Arrow Connector 28">
                  <a:extLst>
                    <a:ext uri="{FF2B5EF4-FFF2-40B4-BE49-F238E27FC236}">
                      <a16:creationId xmlns:a16="http://schemas.microsoft.com/office/drawing/2014/main" id="{939EC282-B909-4EFB-5003-685158E8504C}"/>
                    </a:ext>
                  </a:extLst>
                </p:cNvPr>
                <p:cNvCxnSpPr>
                  <a:cxnSpLocks/>
                </p:cNvCxnSpPr>
                <p:nvPr/>
              </p:nvCxnSpPr>
              <p:spPr>
                <a:xfrm flipH="1">
                  <a:off x="9116122" y="3271440"/>
                  <a:ext cx="1984917" cy="0"/>
                </a:xfrm>
                <a:prstGeom prst="straightConnector1">
                  <a:avLst/>
                </a:prstGeom>
                <a:ln w="57150">
                  <a:solidFill>
                    <a:srgbClr val="FF6600"/>
                  </a:solidFill>
                  <a:tailEnd type="triangle"/>
                </a:ln>
              </p:spPr>
              <p:style>
                <a:lnRef idx="2">
                  <a:schemeClr val="accent2"/>
                </a:lnRef>
                <a:fillRef idx="0">
                  <a:schemeClr val="accent2"/>
                </a:fillRef>
                <a:effectRef idx="1">
                  <a:schemeClr val="accent2"/>
                </a:effectRef>
                <a:fontRef idx="minor">
                  <a:schemeClr val="tx1"/>
                </a:fontRef>
              </p:style>
            </p:cxnSp>
          </p:grpSp>
          <p:grpSp>
            <p:nvGrpSpPr>
              <p:cNvPr id="51" name="Group 50">
                <a:extLst>
                  <a:ext uri="{FF2B5EF4-FFF2-40B4-BE49-F238E27FC236}">
                    <a16:creationId xmlns:a16="http://schemas.microsoft.com/office/drawing/2014/main" id="{387B906A-B3B0-058A-6651-B6EE1F317519}"/>
                  </a:ext>
                </a:extLst>
              </p:cNvPr>
              <p:cNvGrpSpPr/>
              <p:nvPr/>
            </p:nvGrpSpPr>
            <p:grpSpPr>
              <a:xfrm>
                <a:off x="6701883" y="3493246"/>
                <a:ext cx="4984595" cy="2129883"/>
                <a:chOff x="6701883" y="3664696"/>
                <a:chExt cx="4984595" cy="2129883"/>
              </a:xfrm>
            </p:grpSpPr>
            <p:pic>
              <p:nvPicPr>
                <p:cNvPr id="22" name="Picture 21">
                  <a:extLst>
                    <a:ext uri="{FF2B5EF4-FFF2-40B4-BE49-F238E27FC236}">
                      <a16:creationId xmlns:a16="http://schemas.microsoft.com/office/drawing/2014/main" id="{AD091A71-3E60-E275-F036-5D2789FF57FC}"/>
                    </a:ext>
                  </a:extLst>
                </p:cNvPr>
                <p:cNvPicPr>
                  <a:picLocks noChangeAspect="1"/>
                </p:cNvPicPr>
                <p:nvPr/>
              </p:nvPicPr>
              <p:blipFill rotWithShape="1">
                <a:blip r:embed="rId5"/>
                <a:srcRect l="83142" t="32195" r="6161" b="42870"/>
                <a:stretch/>
              </p:blipFill>
              <p:spPr>
                <a:xfrm>
                  <a:off x="6813395" y="3664696"/>
                  <a:ext cx="4873083" cy="2129883"/>
                </a:xfrm>
                <a:prstGeom prst="rect">
                  <a:avLst/>
                </a:prstGeom>
              </p:spPr>
            </p:pic>
            <p:sp>
              <p:nvSpPr>
                <p:cNvPr id="31" name="Rectangle 30">
                  <a:extLst>
                    <a:ext uri="{FF2B5EF4-FFF2-40B4-BE49-F238E27FC236}">
                      <a16:creationId xmlns:a16="http://schemas.microsoft.com/office/drawing/2014/main" id="{3094615C-60FE-6D96-093F-C6D25E1A671D}"/>
                    </a:ext>
                  </a:extLst>
                </p:cNvPr>
                <p:cNvSpPr/>
                <p:nvPr/>
              </p:nvSpPr>
              <p:spPr>
                <a:xfrm>
                  <a:off x="6701883" y="5222081"/>
                  <a:ext cx="2143667" cy="2754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Aptos" panose="02110004020202020204"/>
                    <a:ea typeface="+mn-ea"/>
                    <a:cs typeface="+mn-cs"/>
                  </a:endParaRPr>
                </a:p>
              </p:txBody>
            </p:sp>
          </p:grpSp>
          <p:grpSp>
            <p:nvGrpSpPr>
              <p:cNvPr id="50" name="Group 49">
                <a:extLst>
                  <a:ext uri="{FF2B5EF4-FFF2-40B4-BE49-F238E27FC236}">
                    <a16:creationId xmlns:a16="http://schemas.microsoft.com/office/drawing/2014/main" id="{50D7F344-C92F-245A-68C0-CCE2C23A0963}"/>
                  </a:ext>
                </a:extLst>
              </p:cNvPr>
              <p:cNvGrpSpPr/>
              <p:nvPr/>
            </p:nvGrpSpPr>
            <p:grpSpPr>
              <a:xfrm>
                <a:off x="7754744" y="3898900"/>
                <a:ext cx="3887284" cy="1607791"/>
                <a:chOff x="7754744" y="4070350"/>
                <a:chExt cx="3887284" cy="1607791"/>
              </a:xfrm>
            </p:grpSpPr>
            <p:sp>
              <p:nvSpPr>
                <p:cNvPr id="33" name="Rectangle 32">
                  <a:extLst>
                    <a:ext uri="{FF2B5EF4-FFF2-40B4-BE49-F238E27FC236}">
                      <a16:creationId xmlns:a16="http://schemas.microsoft.com/office/drawing/2014/main" id="{338FE5F3-1F99-0142-23F6-8F50737A1BB0}"/>
                    </a:ext>
                  </a:extLst>
                </p:cNvPr>
                <p:cNvSpPr/>
                <p:nvPr/>
              </p:nvSpPr>
              <p:spPr>
                <a:xfrm>
                  <a:off x="8801100" y="4070350"/>
                  <a:ext cx="2840928" cy="1607791"/>
                </a:xfrm>
                <a:prstGeom prst="rect">
                  <a:avLst/>
                </a:prstGeom>
                <a:no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Arrow: Bent-Up 48">
                  <a:extLst>
                    <a:ext uri="{FF2B5EF4-FFF2-40B4-BE49-F238E27FC236}">
                      <a16:creationId xmlns:a16="http://schemas.microsoft.com/office/drawing/2014/main" id="{F78BDFE7-2F48-6A42-5EDF-3A4A0D53F4A7}"/>
                    </a:ext>
                  </a:extLst>
                </p:cNvPr>
                <p:cNvSpPr/>
                <p:nvPr/>
              </p:nvSpPr>
              <p:spPr>
                <a:xfrm rot="5400000">
                  <a:off x="7900198" y="4376936"/>
                  <a:ext cx="699692" cy="990599"/>
                </a:xfrm>
                <a:prstGeom prst="bentUpArrow">
                  <a:avLst>
                    <a:gd name="adj1" fmla="val 6849"/>
                    <a:gd name="adj2" fmla="val 23412"/>
                    <a:gd name="adj3" fmla="val 50000"/>
                  </a:avLst>
                </a:prstGeom>
                <a:solidFill>
                  <a:srgbClr val="FF6600"/>
                </a:solid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54" name="Picture 53">
                <a:extLst>
                  <a:ext uri="{FF2B5EF4-FFF2-40B4-BE49-F238E27FC236}">
                    <a16:creationId xmlns:a16="http://schemas.microsoft.com/office/drawing/2014/main" id="{42BE68C8-9DA9-4653-4B3B-BEE2453E0565}"/>
                  </a:ext>
                </a:extLst>
              </p:cNvPr>
              <p:cNvPicPr>
                <a:picLocks noChangeAspect="1"/>
              </p:cNvPicPr>
              <p:nvPr/>
            </p:nvPicPr>
            <p:blipFill>
              <a:blip r:embed="rId6"/>
              <a:stretch>
                <a:fillRect/>
              </a:stretch>
            </p:blipFill>
            <p:spPr>
              <a:xfrm>
                <a:off x="827469" y="4135459"/>
                <a:ext cx="4554365" cy="3167855"/>
              </a:xfrm>
              <a:prstGeom prst="rect">
                <a:avLst/>
              </a:prstGeom>
            </p:spPr>
          </p:pic>
          <p:cxnSp>
            <p:nvCxnSpPr>
              <p:cNvPr id="4" name="Straight Connector 3">
                <a:extLst>
                  <a:ext uri="{FF2B5EF4-FFF2-40B4-BE49-F238E27FC236}">
                    <a16:creationId xmlns:a16="http://schemas.microsoft.com/office/drawing/2014/main" id="{B0EBEE2E-E8FF-E48C-63C1-C7F7F4C2B6A7}"/>
                  </a:ext>
                </a:extLst>
              </p:cNvPr>
              <p:cNvCxnSpPr>
                <a:cxnSpLocks/>
              </p:cNvCxnSpPr>
              <p:nvPr/>
            </p:nvCxnSpPr>
            <p:spPr>
              <a:xfrm>
                <a:off x="6563000" y="1357580"/>
                <a:ext cx="0" cy="5114472"/>
              </a:xfrm>
              <a:prstGeom prst="line">
                <a:avLst/>
              </a:prstGeom>
              <a:ln>
                <a:solidFill>
                  <a:srgbClr val="5E4C3A"/>
                </a:solidFill>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E2E2BDB8-B7F7-85E2-B291-69DE61D4B994}"/>
                  </a:ext>
                </a:extLst>
              </p:cNvPr>
              <p:cNvCxnSpPr>
                <a:cxnSpLocks/>
              </p:cNvCxnSpPr>
              <p:nvPr/>
            </p:nvCxnSpPr>
            <p:spPr>
              <a:xfrm>
                <a:off x="3260436" y="3657847"/>
                <a:ext cx="3302564" cy="0"/>
              </a:xfrm>
              <a:prstGeom prst="straightConnector1">
                <a:avLst/>
              </a:prstGeom>
              <a:noFill/>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5197C45-2DC3-3C43-9BE8-4894680587E9}"/>
                  </a:ext>
                </a:extLst>
              </p:cNvPr>
              <p:cNvSpPr/>
              <p:nvPr/>
            </p:nvSpPr>
            <p:spPr>
              <a:xfrm>
                <a:off x="1133488" y="3639842"/>
                <a:ext cx="1474246" cy="426359"/>
              </a:xfrm>
              <a:prstGeom prst="rect">
                <a:avLst/>
              </a:prstGeom>
              <a:noFill/>
              <a:ln w="381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Rectangle 1">
              <a:extLst>
                <a:ext uri="{FF2B5EF4-FFF2-40B4-BE49-F238E27FC236}">
                  <a16:creationId xmlns:a16="http://schemas.microsoft.com/office/drawing/2014/main" id="{64AA8F2D-53C8-F608-7A0A-804DE857BE00}"/>
                </a:ext>
              </a:extLst>
            </p:cNvPr>
            <p:cNvSpPr/>
            <p:nvPr/>
          </p:nvSpPr>
          <p:spPr>
            <a:xfrm>
              <a:off x="258877" y="3349097"/>
              <a:ext cx="913854" cy="408354"/>
            </a:xfrm>
            <a:prstGeom prst="rect">
              <a:avLst/>
            </a:prstGeom>
            <a:noFill/>
            <a:ln w="381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342555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E73BBE33-B533-4661-8A6A-6BD8D05EB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Mother and son hunting">
            <a:extLst>
              <a:ext uri="{FF2B5EF4-FFF2-40B4-BE49-F238E27FC236}">
                <a16:creationId xmlns:a16="http://schemas.microsoft.com/office/drawing/2014/main" id="{EB843559-0E00-85A8-6FF7-DE7C6F3426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35" r="2" b="39285"/>
          <a:stretch/>
        </p:blipFill>
        <p:spPr bwMode="auto">
          <a:xfrm>
            <a:off x="4657343" y="-2"/>
            <a:ext cx="2745766" cy="22287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person, outdoor&#10;&#10;Description automatically generated">
            <a:extLst>
              <a:ext uri="{FF2B5EF4-FFF2-40B4-BE49-F238E27FC236}">
                <a16:creationId xmlns:a16="http://schemas.microsoft.com/office/drawing/2014/main" id="{FB6C3A02-4109-2F66-77F0-D265CE7F7E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00" r="5054" b="4"/>
          <a:stretch/>
        </p:blipFill>
        <p:spPr>
          <a:xfrm>
            <a:off x="4657343" y="2400474"/>
            <a:ext cx="2742158" cy="2057043"/>
          </a:xfrm>
          <a:prstGeom prst="rect">
            <a:avLst/>
          </a:prstGeom>
        </p:spPr>
      </p:pic>
      <p:pic>
        <p:nvPicPr>
          <p:cNvPr id="1026" name="Picture 2" descr="Mule deer">
            <a:extLst>
              <a:ext uri="{FF2B5EF4-FFF2-40B4-BE49-F238E27FC236}">
                <a16:creationId xmlns:a16="http://schemas.microsoft.com/office/drawing/2014/main" id="{5D03F6FF-F4BD-A7C2-6C91-536567E271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17" r="1548" b="-1"/>
          <a:stretch/>
        </p:blipFill>
        <p:spPr bwMode="auto">
          <a:xfrm>
            <a:off x="7570565" y="10"/>
            <a:ext cx="4614002" cy="33375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Fishing">
            <a:extLst>
              <a:ext uri="{FF2B5EF4-FFF2-40B4-BE49-F238E27FC236}">
                <a16:creationId xmlns:a16="http://schemas.microsoft.com/office/drawing/2014/main" id="{43CB7120-8D03-DC3C-86DC-7D25424506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126" r="2" b="22693"/>
          <a:stretch/>
        </p:blipFill>
        <p:spPr bwMode="auto">
          <a:xfrm>
            <a:off x="4653627" y="4629236"/>
            <a:ext cx="2745764" cy="22287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Flock of waterfowl fly from wetland at Chincoteague">
            <a:extLst>
              <a:ext uri="{FF2B5EF4-FFF2-40B4-BE49-F238E27FC236}">
                <a16:creationId xmlns:a16="http://schemas.microsoft.com/office/drawing/2014/main" id="{AC1F8393-E3F4-B5BB-20E3-90C01B85604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342" b="1"/>
          <a:stretch/>
        </p:blipFill>
        <p:spPr bwMode="auto">
          <a:xfrm>
            <a:off x="7570565" y="3509264"/>
            <a:ext cx="4614002" cy="3348735"/>
          </a:xfrm>
          <a:prstGeom prst="rect">
            <a:avLst/>
          </a:pr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081E803-213F-7731-0AF1-AC8D328DFD5F}"/>
              </a:ext>
            </a:extLst>
          </p:cNvPr>
          <p:cNvSpPr txBox="1"/>
          <p:nvPr/>
        </p:nvSpPr>
        <p:spPr>
          <a:xfrm>
            <a:off x="513019" y="443480"/>
            <a:ext cx="3623872" cy="3190736"/>
          </a:xfrm>
          <a:prstGeom prst="rect">
            <a:avLst/>
          </a:prstGeom>
        </p:spPr>
        <p:txBody>
          <a:bodyPr vert="horz" lIns="91440" tIns="45720" rIns="91440" bIns="45720" rtlCol="0" anchor="b">
            <a:noAutofit/>
          </a:bodyPr>
          <a:lstStyle/>
          <a:p>
            <a:pPr>
              <a:lnSpc>
                <a:spcPct val="90000"/>
              </a:lnSpc>
              <a:spcBef>
                <a:spcPts val="1200"/>
              </a:spcBef>
              <a:spcAft>
                <a:spcPts val="1200"/>
              </a:spcAft>
            </a:pPr>
            <a:r>
              <a:rPr lang="en-US" sz="3500" b="1" kern="1200">
                <a:solidFill>
                  <a:schemeClr val="tx1"/>
                </a:solidFill>
                <a:latin typeface="Aptos" panose="020B0004020202020204" pitchFamily="34" charset="0"/>
                <a:ea typeface="+mj-ea"/>
                <a:cs typeface="+mj-cs"/>
              </a:rPr>
              <a:t>2025 Multistate Conservation Grants:</a:t>
            </a:r>
          </a:p>
          <a:p>
            <a:pPr>
              <a:lnSpc>
                <a:spcPct val="90000"/>
              </a:lnSpc>
              <a:spcBef>
                <a:spcPts val="1200"/>
              </a:spcBef>
              <a:spcAft>
                <a:spcPts val="1200"/>
              </a:spcAft>
            </a:pPr>
            <a:r>
              <a:rPr lang="en-US" sz="3500" b="1" kern="1200">
                <a:solidFill>
                  <a:schemeClr val="tx1"/>
                </a:solidFill>
                <a:latin typeface="Aptos" panose="020B0004020202020204" pitchFamily="34" charset="0"/>
                <a:ea typeface="+mj-ea"/>
                <a:cs typeface="+mj-cs"/>
              </a:rPr>
              <a:t>Application Requirements &amp; Process</a:t>
            </a:r>
          </a:p>
        </p:txBody>
      </p:sp>
      <p:pic>
        <p:nvPicPr>
          <p:cNvPr id="2" name="Picture 1">
            <a:extLst>
              <a:ext uri="{FF2B5EF4-FFF2-40B4-BE49-F238E27FC236}">
                <a16:creationId xmlns:a16="http://schemas.microsoft.com/office/drawing/2014/main" id="{66BFA53C-7C92-C9D7-FC53-E6B6324B1A85}"/>
              </a:ext>
            </a:extLst>
          </p:cNvPr>
          <p:cNvPicPr>
            <a:picLocks noChangeAspect="1"/>
          </p:cNvPicPr>
          <p:nvPr/>
        </p:nvPicPr>
        <p:blipFill rotWithShape="1">
          <a:blip r:embed="rId8"/>
          <a:srcRect r="50000"/>
          <a:stretch/>
        </p:blipFill>
        <p:spPr>
          <a:xfrm>
            <a:off x="103704" y="5265927"/>
            <a:ext cx="4342173" cy="1169747"/>
          </a:xfrm>
          <a:prstGeom prst="rect">
            <a:avLst/>
          </a:prstGeom>
        </p:spPr>
      </p:pic>
    </p:spTree>
    <p:extLst>
      <p:ext uri="{BB962C8B-B14F-4D97-AF65-F5344CB8AC3E}">
        <p14:creationId xmlns:p14="http://schemas.microsoft.com/office/powerpoint/2010/main" val="1794605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5F408D-57C9-CC05-C585-FE60BC75211A}"/>
              </a:ext>
            </a:extLst>
          </p:cNvPr>
          <p:cNvSpPr txBox="1"/>
          <p:nvPr/>
        </p:nvSpPr>
        <p:spPr>
          <a:xfrm>
            <a:off x="505720" y="1698085"/>
            <a:ext cx="5361680" cy="3939540"/>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
            </a:pPr>
            <a:r>
              <a:rPr lang="en-US" sz="2000">
                <a:latin typeface="Aptos" panose="020B0004020202020204" pitchFamily="34" charset="0"/>
              </a:rPr>
              <a:t>Notice of Funding Opportunity (NOFO)</a:t>
            </a:r>
          </a:p>
          <a:p>
            <a:pPr marL="285750" indent="-285750">
              <a:spcBef>
                <a:spcPts val="600"/>
              </a:spcBef>
              <a:spcAft>
                <a:spcPts val="600"/>
              </a:spcAft>
              <a:buFont typeface="Wingdings" panose="05000000000000000000" pitchFamily="2" charset="2"/>
              <a:buChar char="§"/>
            </a:pPr>
            <a:r>
              <a:rPr lang="en-US" sz="2000">
                <a:latin typeface="Aptos" panose="020B0004020202020204" pitchFamily="34" charset="0"/>
              </a:rPr>
              <a:t>2 CFR 200 Uniform Guidance for Federal Awards:  </a:t>
            </a:r>
            <a:r>
              <a:rPr lang="en-US" sz="2000" b="1" i="1">
                <a:latin typeface="Aptos" panose="020B0004020202020204" pitchFamily="34" charset="0"/>
              </a:rPr>
              <a:t>Changes Coming Soon!</a:t>
            </a:r>
          </a:p>
          <a:p>
            <a:pPr marL="285750" indent="-285750">
              <a:spcBef>
                <a:spcPts val="600"/>
              </a:spcBef>
              <a:spcAft>
                <a:spcPts val="600"/>
              </a:spcAft>
              <a:buFont typeface="Wingdings" panose="05000000000000000000" pitchFamily="2" charset="2"/>
              <a:buChar char="§"/>
            </a:pPr>
            <a:r>
              <a:rPr lang="en-US" sz="2000">
                <a:latin typeface="Aptos" panose="020B0004020202020204" pitchFamily="34" charset="0"/>
              </a:rPr>
              <a:t>AFWA MSCGP Website</a:t>
            </a:r>
          </a:p>
          <a:p>
            <a:pPr marL="742950" lvl="1" indent="-285750">
              <a:spcBef>
                <a:spcPts val="600"/>
              </a:spcBef>
              <a:spcAft>
                <a:spcPts val="600"/>
              </a:spcAft>
              <a:buFont typeface="Wingdings" panose="05000000000000000000" pitchFamily="2" charset="2"/>
              <a:buChar char="§"/>
            </a:pPr>
            <a:r>
              <a:rPr lang="en-US" sz="2000">
                <a:latin typeface="Aptos" panose="020B0004020202020204" pitchFamily="34" charset="0"/>
              </a:rPr>
              <a:t>AFWA Grant Proposal Guidelines</a:t>
            </a:r>
          </a:p>
          <a:p>
            <a:pPr marL="742950" lvl="1" indent="-285750">
              <a:spcBef>
                <a:spcPts val="600"/>
              </a:spcBef>
              <a:spcAft>
                <a:spcPts val="600"/>
              </a:spcAft>
              <a:buFont typeface="Wingdings" panose="05000000000000000000" pitchFamily="2" charset="2"/>
              <a:buChar char="§"/>
            </a:pPr>
            <a:r>
              <a:rPr lang="en-US" sz="2000">
                <a:latin typeface="Aptos" panose="020B0004020202020204" pitchFamily="34" charset="0"/>
              </a:rPr>
              <a:t>Grant Proposal Template</a:t>
            </a:r>
          </a:p>
          <a:p>
            <a:pPr marL="742950" lvl="1" indent="-285750">
              <a:spcBef>
                <a:spcPts val="600"/>
              </a:spcBef>
              <a:spcAft>
                <a:spcPts val="600"/>
              </a:spcAft>
              <a:buFont typeface="Wingdings" panose="05000000000000000000" pitchFamily="2" charset="2"/>
              <a:buChar char="§"/>
            </a:pPr>
            <a:r>
              <a:rPr lang="en-US" sz="2000">
                <a:latin typeface="Aptos" panose="020B0004020202020204" pitchFamily="34" charset="0"/>
              </a:rPr>
              <a:t>Budget Narrative and Table Template</a:t>
            </a:r>
          </a:p>
          <a:p>
            <a:pPr marL="285750" indent="-285750">
              <a:spcBef>
                <a:spcPts val="600"/>
              </a:spcBef>
              <a:spcAft>
                <a:spcPts val="600"/>
              </a:spcAft>
              <a:buFont typeface="Wingdings" panose="05000000000000000000" pitchFamily="2" charset="2"/>
              <a:buChar char="§"/>
            </a:pPr>
            <a:endParaRPr lang="en-US" sz="2000">
              <a:latin typeface="Aptos" panose="020B0004020202020204" pitchFamily="34" charset="0"/>
            </a:endParaRPr>
          </a:p>
          <a:p>
            <a:pPr marL="285750" indent="-285750">
              <a:spcBef>
                <a:spcPts val="600"/>
              </a:spcBef>
              <a:spcAft>
                <a:spcPts val="600"/>
              </a:spcAft>
              <a:buFont typeface="Wingdings" panose="05000000000000000000" pitchFamily="2" charset="2"/>
              <a:buChar char="§"/>
            </a:pPr>
            <a:endParaRPr lang="en-US" sz="2000">
              <a:latin typeface="Aptos" panose="020B0004020202020204" pitchFamily="34" charset="0"/>
            </a:endParaRPr>
          </a:p>
        </p:txBody>
      </p:sp>
      <p:sp>
        <p:nvSpPr>
          <p:cNvPr id="3" name="TextBox 2">
            <a:extLst>
              <a:ext uri="{FF2B5EF4-FFF2-40B4-BE49-F238E27FC236}">
                <a16:creationId xmlns:a16="http://schemas.microsoft.com/office/drawing/2014/main" id="{C124A6C0-01E8-2D80-66DD-22B368B3EFBB}"/>
              </a:ext>
            </a:extLst>
          </p:cNvPr>
          <p:cNvSpPr txBox="1"/>
          <p:nvPr/>
        </p:nvSpPr>
        <p:spPr>
          <a:xfrm>
            <a:off x="288443" y="270795"/>
            <a:ext cx="9474682" cy="1169551"/>
          </a:xfrm>
          <a:prstGeom prst="rect">
            <a:avLst/>
          </a:prstGeom>
          <a:noFill/>
        </p:spPr>
        <p:txBody>
          <a:bodyPr wrap="square" rtlCol="0">
            <a:spAutoFit/>
          </a:bodyPr>
          <a:lstStyle/>
          <a:p>
            <a:r>
              <a:rPr lang="en-US" sz="3500" b="1">
                <a:latin typeface="Aptos" panose="020B0004020202020204" pitchFamily="34" charset="0"/>
              </a:rPr>
              <a:t>Resources for Eligibility, Allowable Costs and Application Content:</a:t>
            </a:r>
          </a:p>
        </p:txBody>
      </p:sp>
      <p:pic>
        <p:nvPicPr>
          <p:cNvPr id="5" name="Picture 4" descr="A person writing on a computer&#10;&#10;Description automatically generated with medium confidence">
            <a:extLst>
              <a:ext uri="{FF2B5EF4-FFF2-40B4-BE49-F238E27FC236}">
                <a16:creationId xmlns:a16="http://schemas.microsoft.com/office/drawing/2014/main" id="{50A064C2-95BF-AEDA-E11A-907885C37EF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53150" y="1564734"/>
            <a:ext cx="5133130" cy="3426365"/>
          </a:xfrm>
          <a:prstGeom prst="rect">
            <a:avLst/>
          </a:prstGeom>
          <a:ln>
            <a:noFill/>
          </a:ln>
          <a:effectLst>
            <a:softEdge rad="635000"/>
          </a:effectLst>
        </p:spPr>
      </p:pic>
    </p:spTree>
    <p:extLst>
      <p:ext uri="{BB962C8B-B14F-4D97-AF65-F5344CB8AC3E}">
        <p14:creationId xmlns:p14="http://schemas.microsoft.com/office/powerpoint/2010/main" val="4151468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2913E8-228F-41F5-AE21-429F5A0CB1FA}"/>
              </a:ext>
            </a:extLst>
          </p:cNvPr>
          <p:cNvSpPr>
            <a:spLocks noGrp="1"/>
          </p:cNvSpPr>
          <p:nvPr>
            <p:ph type="title"/>
          </p:nvPr>
        </p:nvSpPr>
        <p:spPr>
          <a:xfrm>
            <a:off x="473212" y="110067"/>
            <a:ext cx="1645002" cy="507831"/>
          </a:xfrm>
          <a:noFill/>
        </p:spPr>
        <p:txBody>
          <a:bodyPr wrap="none" rtlCol="0">
            <a:spAutoFit/>
          </a:bodyPr>
          <a:lstStyle/>
          <a:p>
            <a:r>
              <a:rPr lang="en-US" sz="3000" b="1">
                <a:solidFill>
                  <a:srgbClr val="5E4C3A"/>
                </a:solidFill>
                <a:latin typeface="+mn-lt"/>
                <a:ea typeface="+mn-ea"/>
                <a:cs typeface="+mn-cs"/>
              </a:rPr>
              <a:t>Eligibility</a:t>
            </a:r>
          </a:p>
        </p:txBody>
      </p:sp>
      <p:pic>
        <p:nvPicPr>
          <p:cNvPr id="9" name="Picture 8" descr="A picture containing grass, outdoor, tree&#10;&#10;Description automatically generated">
            <a:extLst>
              <a:ext uri="{FF2B5EF4-FFF2-40B4-BE49-F238E27FC236}">
                <a16:creationId xmlns:a16="http://schemas.microsoft.com/office/drawing/2014/main" id="{FBB36AD9-0F1D-BC17-4446-B15E79669EE1}"/>
              </a:ext>
            </a:extLst>
          </p:cNvPr>
          <p:cNvPicPr>
            <a:picLocks noChangeAspect="1"/>
          </p:cNvPicPr>
          <p:nvPr/>
        </p:nvPicPr>
        <p:blipFill rotWithShape="1">
          <a:blip r:embed="rId3">
            <a:extLst>
              <a:ext uri="{28A0092B-C50C-407E-A947-70E740481C1C}">
                <a14:useLocalDpi xmlns:a14="http://schemas.microsoft.com/office/drawing/2010/main" val="0"/>
              </a:ext>
            </a:extLst>
          </a:blip>
          <a:srcRect r="2935"/>
          <a:stretch/>
        </p:blipFill>
        <p:spPr>
          <a:xfrm>
            <a:off x="7362763" y="326953"/>
            <a:ext cx="4516529" cy="62040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11" name="Content Placeholder 2">
            <a:extLst>
              <a:ext uri="{FF2B5EF4-FFF2-40B4-BE49-F238E27FC236}">
                <a16:creationId xmlns:a16="http://schemas.microsoft.com/office/drawing/2014/main" id="{7C96E767-E8BE-F355-FF12-D871B8F1F777}"/>
              </a:ext>
            </a:extLst>
          </p:cNvPr>
          <p:cNvGraphicFramePr/>
          <p:nvPr>
            <p:extLst>
              <p:ext uri="{D42A27DB-BD31-4B8C-83A1-F6EECF244321}">
                <p14:modId xmlns:p14="http://schemas.microsoft.com/office/powerpoint/2010/main" val="895079830"/>
              </p:ext>
            </p:extLst>
          </p:nvPr>
        </p:nvGraphicFramePr>
        <p:xfrm>
          <a:off x="473211" y="617898"/>
          <a:ext cx="6081967" cy="62040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2015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2913E8-228F-41F5-AE21-429F5A0CB1FA}"/>
              </a:ext>
            </a:extLst>
          </p:cNvPr>
          <p:cNvSpPr>
            <a:spLocks noGrp="1"/>
          </p:cNvSpPr>
          <p:nvPr>
            <p:ph type="title"/>
          </p:nvPr>
        </p:nvSpPr>
        <p:spPr>
          <a:xfrm>
            <a:off x="526773" y="220251"/>
            <a:ext cx="11018520" cy="883665"/>
          </a:xfrm>
        </p:spPr>
        <p:txBody>
          <a:bodyPr anchor="b">
            <a:normAutofit/>
          </a:bodyPr>
          <a:lstStyle/>
          <a:p>
            <a:r>
              <a:rPr lang="en-US" sz="5400" b="1"/>
              <a:t>Strategic Priorities</a:t>
            </a:r>
          </a:p>
        </p:txBody>
      </p:sp>
      <p:sp>
        <p:nvSpPr>
          <p:cNvPr id="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in water with dogs&#10;&#10;Description automatically generated">
            <a:extLst>
              <a:ext uri="{FF2B5EF4-FFF2-40B4-BE49-F238E27FC236}">
                <a16:creationId xmlns:a16="http://schemas.microsoft.com/office/drawing/2014/main" id="{ADA0A4F7-471A-B17E-D0AF-803828D9DCC5}"/>
              </a:ext>
            </a:extLst>
          </p:cNvPr>
          <p:cNvPicPr>
            <a:picLocks noChangeAspect="1"/>
          </p:cNvPicPr>
          <p:nvPr/>
        </p:nvPicPr>
        <p:blipFill rotWithShape="1">
          <a:blip r:embed="rId3">
            <a:extLst>
              <a:ext uri="{28A0092B-C50C-407E-A947-70E740481C1C}">
                <a14:useLocalDpi xmlns:a14="http://schemas.microsoft.com/office/drawing/2010/main" val="0"/>
              </a:ext>
            </a:extLst>
          </a:blip>
          <a:srcRect t="4025" b="9441"/>
          <a:stretch/>
        </p:blipFill>
        <p:spPr>
          <a:xfrm>
            <a:off x="7675658" y="2093976"/>
            <a:ext cx="3941064" cy="4096512"/>
          </a:xfrm>
          <a:prstGeom prst="rect">
            <a:avLst/>
          </a:prstGeom>
          <a:ln>
            <a:noFill/>
          </a:ln>
          <a:effectLst>
            <a:outerShdw blurRad="190500" algn="tl" rotWithShape="0">
              <a:srgbClr val="000000">
                <a:alpha val="70000"/>
              </a:srgbClr>
            </a:outerShdw>
          </a:effectLst>
        </p:spPr>
      </p:pic>
      <p:graphicFrame>
        <p:nvGraphicFramePr>
          <p:cNvPr id="16" name="Content Placeholder 2">
            <a:extLst>
              <a:ext uri="{FF2B5EF4-FFF2-40B4-BE49-F238E27FC236}">
                <a16:creationId xmlns:a16="http://schemas.microsoft.com/office/drawing/2014/main" id="{E550ADD4-DCA1-5C6C-46A9-1EFBF1997FAD}"/>
              </a:ext>
            </a:extLst>
          </p:cNvPr>
          <p:cNvGraphicFramePr>
            <a:graphicFrameLocks noGrp="1"/>
          </p:cNvGraphicFramePr>
          <p:nvPr>
            <p:ph idx="1"/>
            <p:extLst>
              <p:ext uri="{D42A27DB-BD31-4B8C-83A1-F6EECF244321}">
                <p14:modId xmlns:p14="http://schemas.microsoft.com/office/powerpoint/2010/main" val="2984638251"/>
              </p:ext>
            </p:extLst>
          </p:nvPr>
        </p:nvGraphicFramePr>
        <p:xfrm>
          <a:off x="-354014" y="1178253"/>
          <a:ext cx="8171234" cy="53890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23161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65B7032-1904-B9AC-9656-56FA9F566AF2}"/>
              </a:ext>
            </a:extLst>
          </p:cNvPr>
          <p:cNvSpPr txBox="1"/>
          <p:nvPr/>
        </p:nvSpPr>
        <p:spPr>
          <a:xfrm>
            <a:off x="651272" y="129727"/>
            <a:ext cx="1129655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1406D0"/>
                </a:solidFill>
                <a:effectLst/>
                <a:uLnTx/>
                <a:uFillTx/>
                <a:latin typeface="PF Grand Gothik"/>
                <a:ea typeface="+mn-ea"/>
                <a:cs typeface="+mn-cs"/>
              </a:rPr>
              <a:t>2025 Strategic Priorities:  </a:t>
            </a:r>
            <a:r>
              <a:rPr kumimoji="0" lang="en-US" sz="2500" b="1" i="1" u="none" strike="noStrike" kern="1200" cap="none" spc="0" normalizeH="0" baseline="0" noProof="0">
                <a:ln>
                  <a:noFill/>
                </a:ln>
                <a:solidFill>
                  <a:srgbClr val="1406D0"/>
                </a:solidFill>
                <a:effectLst/>
                <a:uLnTx/>
                <a:uFillTx/>
                <a:latin typeface="PF Grand Gothik"/>
                <a:ea typeface="+mn-ea"/>
                <a:cs typeface="+mn-cs"/>
                <a:hlinkClick r:id="rId3">
                  <a:extLst>
                    <a:ext uri="{A12FA001-AC4F-418D-AE19-62706E023703}">
                      <ahyp:hlinkClr xmlns:ahyp="http://schemas.microsoft.com/office/drawing/2018/hyperlinkcolor" val="tx"/>
                    </a:ext>
                  </a:extLst>
                </a:hlinkClick>
              </a:rPr>
              <a:t>AFWA Multistate Conservation Grant Program Website</a:t>
            </a:r>
            <a:endParaRPr kumimoji="0" lang="en-US" sz="2500" b="1" i="1" u="none" strike="noStrike" kern="1200" cap="none" spc="0" normalizeH="0" baseline="0" noProof="0">
              <a:ln>
                <a:noFill/>
              </a:ln>
              <a:solidFill>
                <a:srgbClr val="1406D0"/>
              </a:solidFill>
              <a:effectLst/>
              <a:uLnTx/>
              <a:uFillTx/>
              <a:latin typeface="PF Grand Gothik"/>
              <a:ea typeface="+mn-ea"/>
              <a:cs typeface="+mn-cs"/>
            </a:endParaRPr>
          </a:p>
        </p:txBody>
      </p:sp>
      <p:grpSp>
        <p:nvGrpSpPr>
          <p:cNvPr id="17" name="Group 16">
            <a:extLst>
              <a:ext uri="{FF2B5EF4-FFF2-40B4-BE49-F238E27FC236}">
                <a16:creationId xmlns:a16="http://schemas.microsoft.com/office/drawing/2014/main" id="{5DC996DB-11FB-4770-DE5D-19D7753E51CB}"/>
              </a:ext>
            </a:extLst>
          </p:cNvPr>
          <p:cNvGrpSpPr/>
          <p:nvPr/>
        </p:nvGrpSpPr>
        <p:grpSpPr>
          <a:xfrm>
            <a:off x="113617" y="917093"/>
            <a:ext cx="3905597" cy="3622640"/>
            <a:chOff x="5945218" y="244839"/>
            <a:chExt cx="5581220" cy="4507454"/>
          </a:xfrm>
        </p:grpSpPr>
        <p:pic>
          <p:nvPicPr>
            <p:cNvPr id="3" name="Picture 2">
              <a:extLst>
                <a:ext uri="{FF2B5EF4-FFF2-40B4-BE49-F238E27FC236}">
                  <a16:creationId xmlns:a16="http://schemas.microsoft.com/office/drawing/2014/main" id="{CF3C6ED5-57C3-D744-CAC7-9C072B6DB33F}"/>
                </a:ext>
              </a:extLst>
            </p:cNvPr>
            <p:cNvPicPr>
              <a:picLocks noChangeAspect="1"/>
            </p:cNvPicPr>
            <p:nvPr/>
          </p:nvPicPr>
          <p:blipFill>
            <a:blip r:embed="rId4"/>
            <a:stretch>
              <a:fillRect/>
            </a:stretch>
          </p:blipFill>
          <p:spPr>
            <a:xfrm>
              <a:off x="5945218" y="244839"/>
              <a:ext cx="5581220" cy="4507454"/>
            </a:xfrm>
            <a:prstGeom prst="rect">
              <a:avLst/>
            </a:prstGeom>
            <a:ln>
              <a:noFill/>
            </a:ln>
            <a:effectLst>
              <a:outerShdw blurRad="190500" algn="tl" rotWithShape="0">
                <a:srgbClr val="000000">
                  <a:alpha val="70000"/>
                </a:srgbClr>
              </a:outerShdw>
            </a:effectLst>
          </p:spPr>
        </p:pic>
        <p:sp>
          <p:nvSpPr>
            <p:cNvPr id="14" name="Oval 13">
              <a:extLst>
                <a:ext uri="{FF2B5EF4-FFF2-40B4-BE49-F238E27FC236}">
                  <a16:creationId xmlns:a16="http://schemas.microsoft.com/office/drawing/2014/main" id="{3CBB9016-48F9-B676-5D66-D80A16FE123B}"/>
                </a:ext>
              </a:extLst>
            </p:cNvPr>
            <p:cNvSpPr/>
            <p:nvPr/>
          </p:nvSpPr>
          <p:spPr>
            <a:xfrm>
              <a:off x="6239435" y="2829261"/>
              <a:ext cx="3281083" cy="365760"/>
            </a:xfrm>
            <a:prstGeom prst="ellipse">
              <a:avLst/>
            </a:prstGeom>
            <a:noFill/>
            <a:ln w="28575">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5" name="Picture 4">
            <a:extLst>
              <a:ext uri="{FF2B5EF4-FFF2-40B4-BE49-F238E27FC236}">
                <a16:creationId xmlns:a16="http://schemas.microsoft.com/office/drawing/2014/main" id="{C7DD469B-F97E-13BE-248D-E10AE4630BE5}"/>
              </a:ext>
            </a:extLst>
          </p:cNvPr>
          <p:cNvPicPr>
            <a:picLocks noChangeAspect="1"/>
          </p:cNvPicPr>
          <p:nvPr/>
        </p:nvPicPr>
        <p:blipFill>
          <a:blip r:embed="rId5"/>
          <a:stretch>
            <a:fillRect/>
          </a:stretch>
        </p:blipFill>
        <p:spPr>
          <a:xfrm>
            <a:off x="3934627" y="1261339"/>
            <a:ext cx="3806716" cy="5061473"/>
          </a:xfrm>
          <a:prstGeom prst="rect">
            <a:avLst/>
          </a:prstGeom>
          <a:ln>
            <a:noFill/>
          </a:ln>
          <a:effectLst>
            <a:outerShdw blurRad="190500" algn="tl" rotWithShape="0">
              <a:srgbClr val="000000">
                <a:alpha val="70000"/>
              </a:srgbClr>
            </a:outerShdw>
          </a:effectLst>
        </p:spPr>
      </p:pic>
      <p:sp>
        <p:nvSpPr>
          <p:cNvPr id="16" name="Rectangle: Rounded Corners 15">
            <a:extLst>
              <a:ext uri="{FF2B5EF4-FFF2-40B4-BE49-F238E27FC236}">
                <a16:creationId xmlns:a16="http://schemas.microsoft.com/office/drawing/2014/main" id="{B80A5794-91F7-FA3F-11A9-618EC269E01C}"/>
              </a:ext>
            </a:extLst>
          </p:cNvPr>
          <p:cNvSpPr/>
          <p:nvPr/>
        </p:nvSpPr>
        <p:spPr>
          <a:xfrm>
            <a:off x="4067705" y="1607538"/>
            <a:ext cx="2892225" cy="957531"/>
          </a:xfrm>
          <a:prstGeom prst="roundRect">
            <a:avLst/>
          </a:prstGeom>
          <a:noFill/>
          <a:ln w="381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5A58E06C-0A0E-7729-9D2E-2FC1F304CC76}"/>
              </a:ext>
            </a:extLst>
          </p:cNvPr>
          <p:cNvPicPr>
            <a:picLocks noChangeAspect="1"/>
          </p:cNvPicPr>
          <p:nvPr/>
        </p:nvPicPr>
        <p:blipFill>
          <a:blip r:embed="rId6"/>
          <a:stretch>
            <a:fillRect/>
          </a:stretch>
        </p:blipFill>
        <p:spPr>
          <a:xfrm>
            <a:off x="7424322" y="983985"/>
            <a:ext cx="4448175" cy="1447800"/>
          </a:xfrm>
          <a:prstGeom prst="rect">
            <a:avLst/>
          </a:prstGeom>
          <a:ln>
            <a:noFill/>
          </a:ln>
          <a:effectLst>
            <a:outerShdw blurRad="190500" algn="tl" rotWithShape="0">
              <a:srgbClr val="000000">
                <a:alpha val="70000"/>
              </a:srgbClr>
            </a:outerShdw>
          </a:effectLst>
        </p:spPr>
      </p:pic>
      <p:pic>
        <p:nvPicPr>
          <p:cNvPr id="2050" name="Picture 2" descr="Louisiana Black bear">
            <a:extLst>
              <a:ext uri="{FF2B5EF4-FFF2-40B4-BE49-F238E27FC236}">
                <a16:creationId xmlns:a16="http://schemas.microsoft.com/office/drawing/2014/main" id="{2386AE4A-F203-ED38-1F41-0C98E1AD36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6124" y="2846782"/>
            <a:ext cx="3583817" cy="24933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328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FECEF5-BC04-93FF-27AE-F260790C4D39}"/>
              </a:ext>
            </a:extLst>
          </p:cNvPr>
          <p:cNvSpPr/>
          <p:nvPr/>
        </p:nvSpPr>
        <p:spPr>
          <a:xfrm>
            <a:off x="0" y="-1"/>
            <a:ext cx="12191999" cy="744071"/>
          </a:xfrm>
          <a:prstGeom prst="rect">
            <a:avLst/>
          </a:prstGeom>
          <a:solidFill>
            <a:srgbClr val="0070C0"/>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3AA122D-DA1D-BA79-C958-048E0D659657}"/>
              </a:ext>
            </a:extLst>
          </p:cNvPr>
          <p:cNvSpPr txBox="1"/>
          <p:nvPr/>
        </p:nvSpPr>
        <p:spPr>
          <a:xfrm>
            <a:off x="407388" y="92801"/>
            <a:ext cx="3680114" cy="553998"/>
          </a:xfrm>
          <a:prstGeom prst="rect">
            <a:avLst/>
          </a:prstGeom>
          <a:noFill/>
        </p:spPr>
        <p:txBody>
          <a:bodyPr wrap="square" lIns="91440" tIns="45720" rIns="91440" bIns="45720" anchor="t">
            <a:spAutoFit/>
          </a:bodyPr>
          <a:lstStyle>
            <a:defPPr>
              <a:defRPr lang="en-US"/>
            </a:defPPr>
            <a:lvl1pPr>
              <a:defRPr sz="4500" b="1" i="1" cap="none" spc="-100">
                <a:ln w="3175">
                  <a:noFill/>
                </a:ln>
                <a:solidFill>
                  <a:srgbClr val="003366"/>
                </a:solidFill>
                <a:latin typeface="Arial Black" panose="020B0A04020102020204" pitchFamily="34" charset="0"/>
                <a:cs typeface="Arial" charset="0"/>
              </a:defRPr>
            </a:lvl1pPr>
          </a:lstStyle>
          <a:p>
            <a:pPr marR="0" lvl="0" indent="0" defTabSz="457200" fontAlgn="auto">
              <a:lnSpc>
                <a:spcPct val="100000"/>
              </a:lnSpc>
              <a:spcBef>
                <a:spcPts val="0"/>
              </a:spcBef>
              <a:spcAft>
                <a:spcPts val="0"/>
              </a:spcAft>
              <a:buClrTx/>
              <a:buSzTx/>
              <a:buFontTx/>
              <a:buNone/>
              <a:tabLst/>
              <a:defRPr/>
            </a:pPr>
            <a:r>
              <a:rPr lang="en-US" sz="3000">
                <a:solidFill>
                  <a:srgbClr val="FFFFFF"/>
                </a:solidFill>
                <a:latin typeface="Aptos"/>
                <a:cs typeface="Arial"/>
              </a:rPr>
              <a:t>Species Eligibility</a:t>
            </a:r>
          </a:p>
        </p:txBody>
      </p:sp>
      <p:sp>
        <p:nvSpPr>
          <p:cNvPr id="6" name="TextBox 5">
            <a:extLst>
              <a:ext uri="{FF2B5EF4-FFF2-40B4-BE49-F238E27FC236}">
                <a16:creationId xmlns:a16="http://schemas.microsoft.com/office/drawing/2014/main" id="{CFBA010D-B15C-F3F9-F1AC-81BF72616D12}"/>
              </a:ext>
            </a:extLst>
          </p:cNvPr>
          <p:cNvSpPr txBox="1"/>
          <p:nvPr/>
        </p:nvSpPr>
        <p:spPr>
          <a:xfrm>
            <a:off x="352328" y="1094339"/>
            <a:ext cx="11414303" cy="438582"/>
          </a:xfrm>
          <a:prstGeom prst="rect">
            <a:avLst/>
          </a:prstGeom>
          <a:noFill/>
        </p:spPr>
        <p:txBody>
          <a:bodyPr vert="horz" wrap="square" lIns="91440" tIns="45720" rIns="91440" bIns="45720" rtlCol="0" anchor="ctr">
            <a:spAutoFit/>
          </a:bodyPr>
          <a:lstStyle>
            <a:lvl1pPr>
              <a:lnSpc>
                <a:spcPct val="90000"/>
              </a:lnSpc>
              <a:spcBef>
                <a:spcPct val="0"/>
              </a:spcBef>
              <a:buNone/>
              <a:defRPr sz="3000" b="1">
                <a:solidFill>
                  <a:srgbClr val="5E4C3A"/>
                </a:solidFill>
              </a:defRPr>
            </a:lvl1pPr>
          </a:lstStyle>
          <a:p>
            <a:r>
              <a:rPr lang="en-US" sz="2500"/>
              <a:t>The purpose of the proposed projects </a:t>
            </a:r>
            <a:r>
              <a:rPr lang="en-US" sz="2500" u="sng"/>
              <a:t>must benefit</a:t>
            </a:r>
            <a:r>
              <a:rPr lang="en-US" sz="2500"/>
              <a:t> the following:</a:t>
            </a:r>
          </a:p>
        </p:txBody>
      </p:sp>
      <p:sp>
        <p:nvSpPr>
          <p:cNvPr id="8" name="TextBox 7">
            <a:extLst>
              <a:ext uri="{FF2B5EF4-FFF2-40B4-BE49-F238E27FC236}">
                <a16:creationId xmlns:a16="http://schemas.microsoft.com/office/drawing/2014/main" id="{D2959F78-5FAB-7782-4909-0B15E503341C}"/>
              </a:ext>
            </a:extLst>
          </p:cNvPr>
          <p:cNvSpPr txBox="1"/>
          <p:nvPr/>
        </p:nvSpPr>
        <p:spPr>
          <a:xfrm>
            <a:off x="404518" y="1825978"/>
            <a:ext cx="11414303" cy="3016210"/>
          </a:xfrm>
          <a:prstGeom prst="rect">
            <a:avLst/>
          </a:prstGeom>
          <a:noFill/>
        </p:spPr>
        <p:txBody>
          <a:bodyPr wrap="square" lIns="91440" tIns="45720" rIns="91440" bIns="45720" anchor="t">
            <a:spAutoFit/>
          </a:bodyPr>
          <a:lstStyle/>
          <a:p>
            <a:pPr marL="342900" indent="-342900" defTabSz="457200">
              <a:spcBef>
                <a:spcPts val="600"/>
              </a:spcBef>
              <a:spcAft>
                <a:spcPts val="600"/>
              </a:spcAft>
              <a:buFont typeface="Wingdings" panose="05000000000000000000" pitchFamily="2" charset="2"/>
              <a:buChar char="§"/>
              <a:defRPr/>
            </a:pPr>
            <a:r>
              <a:rPr lang="en-US" sz="2000" b="1">
                <a:solidFill>
                  <a:srgbClr val="5E4C3A"/>
                </a:solidFill>
              </a:rPr>
              <a:t>MSCGP Wildlife Restoration funds:  </a:t>
            </a:r>
            <a:r>
              <a:rPr lang="en-US" sz="2000">
                <a:solidFill>
                  <a:srgbClr val="5E4C3A"/>
                </a:solidFill>
              </a:rPr>
              <a:t>Indigenous or naturalized species of wild birds or mammals.</a:t>
            </a:r>
          </a:p>
          <a:p>
            <a:pPr marL="342900" indent="-342900" defTabSz="457200">
              <a:spcBef>
                <a:spcPts val="600"/>
              </a:spcBef>
              <a:spcAft>
                <a:spcPts val="600"/>
              </a:spcAft>
              <a:buFont typeface="Wingdings" panose="05000000000000000000" pitchFamily="2" charset="2"/>
              <a:buChar char="§"/>
              <a:defRPr/>
            </a:pPr>
            <a:r>
              <a:rPr lang="en-US" sz="2000" b="1">
                <a:solidFill>
                  <a:srgbClr val="5E4C3A"/>
                </a:solidFill>
              </a:rPr>
              <a:t>MSCGP Sport Fish Restoration funds:  </a:t>
            </a:r>
            <a:r>
              <a:rPr lang="en-US" sz="2000">
                <a:solidFill>
                  <a:srgbClr val="5E4C3A"/>
                </a:solidFill>
              </a:rPr>
              <a:t>Aquatic gill-breathing vertebrates with paired fins having marine or freshwater recreational value.</a:t>
            </a:r>
            <a:endParaRPr lang="en-US" sz="2000">
              <a:solidFill>
                <a:srgbClr val="5E4C3A"/>
              </a:solidFill>
              <a:cs typeface="Calibri"/>
            </a:endParaRPr>
          </a:p>
          <a:p>
            <a:pPr marL="342900" indent="-342900" defTabSz="457200">
              <a:spcBef>
                <a:spcPts val="600"/>
              </a:spcBef>
              <a:spcAft>
                <a:spcPts val="600"/>
              </a:spcAft>
              <a:buFont typeface="Wingdings" panose="05000000000000000000" pitchFamily="2" charset="2"/>
              <a:buChar char="§"/>
              <a:defRPr/>
            </a:pPr>
            <a:r>
              <a:rPr lang="en-US" sz="2000" b="1">
                <a:solidFill>
                  <a:srgbClr val="5E4C3A"/>
                </a:solidFill>
              </a:rPr>
              <a:t>Context matters</a:t>
            </a:r>
            <a:r>
              <a:rPr lang="en-US" sz="2000">
                <a:solidFill>
                  <a:srgbClr val="5E4C3A"/>
                </a:solidFill>
              </a:rPr>
              <a:t>:  Other species MAY be eligible if the project’s stated Need, Purpose, and Results &amp; Benefits focus on how the otherwise-ineligible species directly impacts conservation of wild birds or mammals or sport fish.  </a:t>
            </a:r>
            <a:endParaRPr lang="en-US" sz="2000">
              <a:solidFill>
                <a:srgbClr val="5E4C3A"/>
              </a:solidFill>
              <a:cs typeface="Calibri"/>
            </a:endParaRPr>
          </a:p>
          <a:p>
            <a:pPr marL="342900" indent="-342900" defTabSz="457200">
              <a:spcBef>
                <a:spcPts val="600"/>
              </a:spcBef>
              <a:spcAft>
                <a:spcPts val="600"/>
              </a:spcAft>
              <a:buFont typeface="Wingdings" panose="05000000000000000000" pitchFamily="2" charset="2"/>
              <a:buChar char="§"/>
              <a:defRPr/>
            </a:pPr>
            <a:r>
              <a:rPr lang="en-US" sz="2000" b="1">
                <a:solidFill>
                  <a:srgbClr val="5E4C3A"/>
                </a:solidFill>
              </a:rPr>
              <a:t>For example: </a:t>
            </a:r>
            <a:r>
              <a:rPr lang="en-US" sz="2000">
                <a:solidFill>
                  <a:srgbClr val="5E4C3A"/>
                </a:solidFill>
              </a:rPr>
              <a:t>Invasive species, food resources, habitats and disease projects are eligible if the proposal demonstrates purpose of the project is to improve conservation for wild birds or mammals or sport fish.  </a:t>
            </a:r>
            <a:endParaRPr lang="en-US" sz="2000">
              <a:solidFill>
                <a:srgbClr val="5E4C3A"/>
              </a:solidFill>
              <a:cs typeface="Calibri"/>
            </a:endParaRPr>
          </a:p>
        </p:txBody>
      </p:sp>
      <p:pic>
        <p:nvPicPr>
          <p:cNvPr id="9" name="Picture 6" descr="Black bear cub holding tight">
            <a:extLst>
              <a:ext uri="{FF2B5EF4-FFF2-40B4-BE49-F238E27FC236}">
                <a16:creationId xmlns:a16="http://schemas.microsoft.com/office/drawing/2014/main" id="{803385F6-4FD2-1FBC-C528-BFFADE659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5780" y="5060628"/>
            <a:ext cx="2497809" cy="16652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descr="Woodcock banding">
            <a:extLst>
              <a:ext uri="{FF2B5EF4-FFF2-40B4-BE49-F238E27FC236}">
                <a16:creationId xmlns:a16="http://schemas.microsoft.com/office/drawing/2014/main" id="{F19359AB-9F4A-AF3A-37FD-2E7DEC6F7A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871" y="5116888"/>
            <a:ext cx="2161742" cy="16213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2" name="Picture 2" descr="Brook trout in Seneca Creek">
            <a:extLst>
              <a:ext uri="{FF2B5EF4-FFF2-40B4-BE49-F238E27FC236}">
                <a16:creationId xmlns:a16="http://schemas.microsoft.com/office/drawing/2014/main" id="{7227647D-3B6A-3852-FBD8-ECA675F1A8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40" t="6834" r="12936" b="6996"/>
          <a:stretch/>
        </p:blipFill>
        <p:spPr bwMode="auto">
          <a:xfrm>
            <a:off x="7635756" y="5109298"/>
            <a:ext cx="2262552" cy="163648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974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F29FDAA-BF47-2BCE-E43A-966BF4D53EAC}"/>
              </a:ext>
            </a:extLst>
          </p:cNvPr>
          <p:cNvSpPr txBox="1"/>
          <p:nvPr/>
        </p:nvSpPr>
        <p:spPr>
          <a:xfrm>
            <a:off x="158620" y="765113"/>
            <a:ext cx="3284376" cy="14540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a:bodyPr>
          <a:lstStyle/>
          <a:p>
            <a:pPr>
              <a:lnSpc>
                <a:spcPct val="90000"/>
              </a:lnSpc>
              <a:spcBef>
                <a:spcPct val="0"/>
              </a:spcBef>
              <a:spcAft>
                <a:spcPts val="600"/>
              </a:spcAft>
            </a:pPr>
            <a:r>
              <a:rPr lang="en-US" sz="3300" b="1" kern="1200">
                <a:solidFill>
                  <a:schemeClr val="tx2"/>
                </a:solidFill>
                <a:latin typeface="+mj-lt"/>
                <a:ea typeface="+mj-ea"/>
                <a:cs typeface="+mj-cs"/>
              </a:rPr>
              <a:t>Species Eligibility – Project Purpose Matters – Example:</a:t>
            </a:r>
          </a:p>
        </p:txBody>
      </p:sp>
      <p:pic>
        <p:nvPicPr>
          <p:cNvPr id="13" name="Graphic 12" descr="Fish">
            <a:extLst>
              <a:ext uri="{FF2B5EF4-FFF2-40B4-BE49-F238E27FC236}">
                <a16:creationId xmlns:a16="http://schemas.microsoft.com/office/drawing/2014/main" id="{E021B601-0EE5-8C45-A723-FBE9FA2AC9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3046" y="2272161"/>
            <a:ext cx="2502716" cy="2502716"/>
          </a:xfrm>
          <a:prstGeom prst="rect">
            <a:avLst/>
          </a:prstGeom>
        </p:spPr>
      </p:pic>
      <p:sp>
        <p:nvSpPr>
          <p:cNvPr id="9" name="TextBox 8">
            <a:extLst>
              <a:ext uri="{FF2B5EF4-FFF2-40B4-BE49-F238E27FC236}">
                <a16:creationId xmlns:a16="http://schemas.microsoft.com/office/drawing/2014/main" id="{EAF40E03-DC9A-D1E6-63DD-D8A611D3ADC8}"/>
              </a:ext>
            </a:extLst>
          </p:cNvPr>
          <p:cNvSpPr txBox="1"/>
          <p:nvPr/>
        </p:nvSpPr>
        <p:spPr>
          <a:xfrm>
            <a:off x="3657460" y="333986"/>
            <a:ext cx="8192277" cy="6191477"/>
          </a:xfrm>
          <a:prstGeom prst="rect">
            <a:avLst/>
          </a:prstGeom>
        </p:spPr>
        <p:txBody>
          <a:bodyPr vert="horz" lIns="91440" tIns="45720" rIns="91440" bIns="45720" rtlCol="0" anchor="ctr">
            <a:noAutofit/>
          </a:bodyPr>
          <a:lstStyle/>
          <a:p>
            <a:pPr indent="-228600" algn="just">
              <a:lnSpc>
                <a:spcPct val="90000"/>
              </a:lnSpc>
              <a:spcBef>
                <a:spcPts val="600"/>
              </a:spcBef>
              <a:spcAft>
                <a:spcPts val="600"/>
              </a:spcAft>
              <a:buFont typeface="Arial" panose="020B0604020202020204" pitchFamily="34" charset="0"/>
              <a:buChar char="•"/>
              <a:defRPr/>
            </a:pPr>
            <a:r>
              <a:rPr lang="en-US" sz="2000" b="1">
                <a:solidFill>
                  <a:schemeClr val="tx2"/>
                </a:solidFill>
              </a:rPr>
              <a:t>Project Title</a:t>
            </a:r>
            <a:r>
              <a:rPr lang="en-US" sz="2000">
                <a:solidFill>
                  <a:schemeClr val="tx2"/>
                </a:solidFill>
              </a:rPr>
              <a:t>:  Developing eDNA tools for use in </a:t>
            </a:r>
            <a:r>
              <a:rPr lang="en-US" sz="2000" b="1">
                <a:solidFill>
                  <a:schemeClr val="tx2"/>
                </a:solidFill>
              </a:rPr>
              <a:t>Aquatic Invasive Species detection</a:t>
            </a:r>
            <a:r>
              <a:rPr lang="en-US" sz="2000">
                <a:solidFill>
                  <a:schemeClr val="tx2"/>
                </a:solidFill>
              </a:rPr>
              <a:t> to improve conservation efforts</a:t>
            </a:r>
            <a:r>
              <a:rPr lang="en-US" sz="2000" b="1">
                <a:solidFill>
                  <a:schemeClr val="tx2"/>
                </a:solidFill>
              </a:rPr>
              <a:t> for sport fish and waterfowl</a:t>
            </a:r>
            <a:endParaRPr lang="en-US" sz="2000" b="1">
              <a:solidFill>
                <a:schemeClr val="tx2"/>
              </a:solidFill>
              <a:cs typeface="Calibri"/>
            </a:endParaRPr>
          </a:p>
          <a:p>
            <a:pPr indent="-228600" algn="just">
              <a:lnSpc>
                <a:spcPct val="90000"/>
              </a:lnSpc>
              <a:spcBef>
                <a:spcPts val="600"/>
              </a:spcBef>
              <a:spcAft>
                <a:spcPts val="600"/>
              </a:spcAft>
              <a:buFont typeface="Arial" panose="020B0604020202020204" pitchFamily="34" charset="0"/>
              <a:buChar char="•"/>
              <a:defRPr/>
            </a:pPr>
            <a:r>
              <a:rPr lang="en-US" sz="2000" b="1">
                <a:solidFill>
                  <a:schemeClr val="tx2"/>
                </a:solidFill>
              </a:rPr>
              <a:t>Abstract/Need</a:t>
            </a:r>
            <a:r>
              <a:rPr lang="en-US" sz="2000">
                <a:solidFill>
                  <a:schemeClr val="tx2"/>
                </a:solidFill>
              </a:rPr>
              <a:t>: Aquatic Invasive Species (AIS) can have drastic impacts on populations of waterfowl and sport fish through a variety of environmental impacts including habitat alterations, outcompeting native prey items, and altering food web dynamics. In 2020, it was estimated that AIS cost the US at least $23 billion dollars. Early detection of AIS can be critical in enabling managers to provide rapid response measures in order to prevent establishment or further spread of AIS along with directing limited restoration funds. Detecting AIS can be a very costly and time-intensive endeavor when traditional sampling methods are used. Environmental DNA (eDNA) is a powerful tool for biodiversity assessments and the early detection of AIS, but eDNA assays are missing for most aquatic plants....</a:t>
            </a:r>
            <a:endParaRPr lang="en-US" sz="2000">
              <a:solidFill>
                <a:schemeClr val="tx2"/>
              </a:solidFill>
              <a:cs typeface="Calibri"/>
            </a:endParaRPr>
          </a:p>
          <a:p>
            <a:pPr indent="-228600" algn="just">
              <a:lnSpc>
                <a:spcPct val="90000"/>
              </a:lnSpc>
              <a:spcBef>
                <a:spcPts val="600"/>
              </a:spcBef>
              <a:spcAft>
                <a:spcPts val="600"/>
              </a:spcAft>
              <a:buFont typeface="Arial" panose="020B0604020202020204" pitchFamily="34" charset="0"/>
              <a:buChar char="•"/>
              <a:defRPr/>
            </a:pPr>
            <a:r>
              <a:rPr lang="en-US" sz="2000" b="1">
                <a:solidFill>
                  <a:schemeClr val="tx2"/>
                </a:solidFill>
              </a:rPr>
              <a:t>Purpose:  </a:t>
            </a:r>
            <a:r>
              <a:rPr lang="en-US" sz="2000">
                <a:solidFill>
                  <a:schemeClr val="tx2"/>
                </a:solidFill>
              </a:rPr>
              <a:t>The purpose of the proposed research project is to contribute to science required by managers of </a:t>
            </a:r>
            <a:r>
              <a:rPr lang="en-US" sz="2000" b="1">
                <a:solidFill>
                  <a:schemeClr val="tx2"/>
                </a:solidFill>
              </a:rPr>
              <a:t>sport fish, waterfowl</a:t>
            </a:r>
            <a:r>
              <a:rPr lang="en-US" sz="2000">
                <a:solidFill>
                  <a:schemeClr val="tx2"/>
                </a:solidFill>
              </a:rPr>
              <a:t>, and </a:t>
            </a:r>
            <a:r>
              <a:rPr lang="en-US" sz="2000" b="1">
                <a:solidFill>
                  <a:schemeClr val="tx2"/>
                </a:solidFill>
              </a:rPr>
              <a:t>aquatic invasive species</a:t>
            </a:r>
            <a:r>
              <a:rPr lang="en-US" sz="2000">
                <a:solidFill>
                  <a:schemeClr val="tx2"/>
                </a:solidFill>
              </a:rPr>
              <a:t> by developing a cost-effective tool and standard operating procedure for detecting aquatic invasive plant species in the Mississippi River Basin using environmental DNA (eDNA) monitoring. </a:t>
            </a:r>
            <a:endParaRPr lang="en-US" sz="2000">
              <a:solidFill>
                <a:schemeClr val="tx2"/>
              </a:solidFill>
              <a:cs typeface="Calibri"/>
            </a:endParaRPr>
          </a:p>
        </p:txBody>
      </p:sp>
      <p:grpSp>
        <p:nvGrpSpPr>
          <p:cNvPr id="20" name="Group 19">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21" name="Freeform: Shape 20">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29754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33923AA-5F0A-187F-F3D8-4500B65476DF}"/>
              </a:ext>
            </a:extLst>
          </p:cNvPr>
          <p:cNvSpPr txBox="1"/>
          <p:nvPr/>
        </p:nvSpPr>
        <p:spPr>
          <a:xfrm>
            <a:off x="364699" y="21022"/>
            <a:ext cx="5251316" cy="945201"/>
          </a:xfrm>
          <a:prstGeom prst="rect">
            <a:avLst/>
          </a:prstGeom>
        </p:spPr>
        <p:txBody>
          <a:bodyPr vert="horz" lIns="91440" tIns="45720" rIns="91440" bIns="45720" rtlCol="0" anchor="ctr">
            <a:normAutofit/>
          </a:bodyPr>
          <a:lstStyle>
            <a:defPPr>
              <a:defRPr lang="en-US"/>
            </a:defPPr>
            <a:lvl1pPr>
              <a:defRPr sz="4500" b="1" i="1" cap="none" spc="-100">
                <a:ln w="3175">
                  <a:noFill/>
                </a:ln>
                <a:solidFill>
                  <a:srgbClr val="003366"/>
                </a:solidFill>
                <a:latin typeface="Arial Black" panose="020B0A04020102020204" pitchFamily="34" charset="0"/>
                <a:cs typeface="Arial" charset="0"/>
              </a:defRPr>
            </a:lvl1pPr>
          </a:lstStyle>
          <a:p>
            <a:pPr>
              <a:lnSpc>
                <a:spcPct val="90000"/>
              </a:lnSpc>
              <a:spcBef>
                <a:spcPct val="0"/>
              </a:spcBef>
              <a:spcAft>
                <a:spcPts val="600"/>
              </a:spcAft>
              <a:defRPr/>
            </a:pPr>
            <a:r>
              <a:rPr lang="en-US" sz="2800">
                <a:solidFill>
                  <a:schemeClr val="tx1"/>
                </a:solidFill>
                <a:latin typeface="Aptos"/>
                <a:ea typeface="+mj-ea"/>
                <a:cs typeface="+mj-cs"/>
              </a:rPr>
              <a:t>Activity Eligibility</a:t>
            </a:r>
            <a:endParaRPr kumimoji="0" lang="en-US" sz="2800" b="1" u="none" strike="noStrike" cap="none" spc="-100" normalizeH="0" baseline="0" noProof="0">
              <a:ln w="3175">
                <a:noFill/>
              </a:ln>
              <a:solidFill>
                <a:schemeClr val="tx1"/>
              </a:solidFill>
              <a:effectLst/>
              <a:uLnTx/>
              <a:uFillTx/>
              <a:latin typeface="Aptos"/>
              <a:ea typeface="+mj-ea"/>
              <a:cs typeface="+mj-cs"/>
            </a:endParaRPr>
          </a:p>
        </p:txBody>
      </p:sp>
      <p:sp>
        <p:nvSpPr>
          <p:cNvPr id="6" name="TextBox 5">
            <a:extLst>
              <a:ext uri="{FF2B5EF4-FFF2-40B4-BE49-F238E27FC236}">
                <a16:creationId xmlns:a16="http://schemas.microsoft.com/office/drawing/2014/main" id="{3500F206-2081-34BE-9440-A82C183C8FE7}"/>
              </a:ext>
            </a:extLst>
          </p:cNvPr>
          <p:cNvSpPr txBox="1"/>
          <p:nvPr/>
        </p:nvSpPr>
        <p:spPr>
          <a:xfrm>
            <a:off x="94488" y="972715"/>
            <a:ext cx="6261047" cy="4496586"/>
          </a:xfrm>
          <a:prstGeom prst="rect">
            <a:avLst/>
          </a:prstGeom>
        </p:spPr>
        <p:txBody>
          <a:bodyPr vert="horz" lIns="91440" tIns="45720" rIns="91440" bIns="45720" rtlCol="0" anchor="t">
            <a:noAutofit/>
          </a:bodyPr>
          <a:lstStyle>
            <a:defPPr>
              <a:defRPr lang="en-US"/>
            </a:defPPr>
            <a:lvl1pPr marL="342900" marR="0" lvl="0" indent="-342900" defTabSz="457200" fontAlgn="auto">
              <a:lnSpc>
                <a:spcPct val="100000"/>
              </a:lnSpc>
              <a:spcBef>
                <a:spcPts val="600"/>
              </a:spcBef>
              <a:spcAft>
                <a:spcPts val="600"/>
              </a:spcAft>
              <a:buClrTx/>
              <a:buSzTx/>
              <a:buFont typeface="Wingdings" panose="05000000000000000000" pitchFamily="2" charset="2"/>
              <a:buChar char="§"/>
              <a:tabLst/>
              <a:defRPr sz="2500" b="1">
                <a:solidFill>
                  <a:srgbClr val="5E4C3A"/>
                </a:solidFill>
              </a:defRPr>
            </a:lvl1pPr>
          </a:lstStyle>
          <a:p>
            <a:pPr marL="0" indent="0" defTabSz="914400">
              <a:lnSpc>
                <a:spcPct val="90000"/>
              </a:lnSpc>
              <a:buNone/>
            </a:pPr>
            <a:r>
              <a:rPr lang="en-US" sz="1600">
                <a:solidFill>
                  <a:schemeClr val="tx1"/>
                </a:solidFill>
                <a:latin typeface="Aptos"/>
              </a:rPr>
              <a:t>Activities that carry out the purposes of the Wildlife Restoration Act or Sport Fish Restoration Act:  </a:t>
            </a:r>
          </a:p>
          <a:p>
            <a:pPr marL="628650" indent="-228600">
              <a:lnSpc>
                <a:spcPct val="90000"/>
              </a:lnSpc>
              <a:spcAft>
                <a:spcPts val="1200"/>
              </a:spcAft>
              <a:buFont typeface="Arial" panose="020B0604020202020204" pitchFamily="34" charset="0"/>
              <a:buChar char="•"/>
            </a:pPr>
            <a:r>
              <a:rPr lang="en-US" sz="1600">
                <a:latin typeface="Aptos"/>
              </a:rPr>
              <a:t>Conservation, restoration, management, and enhancement of wild birds and mammals and sport fish and providing for public use and benefit from these resources.</a:t>
            </a:r>
            <a:endParaRPr lang="en-US" sz="1600">
              <a:latin typeface="Aptos"/>
              <a:cs typeface="Calibri"/>
            </a:endParaRPr>
          </a:p>
          <a:p>
            <a:pPr marL="628650" indent="-228600">
              <a:lnSpc>
                <a:spcPct val="90000"/>
              </a:lnSpc>
              <a:spcAft>
                <a:spcPts val="1200"/>
              </a:spcAft>
              <a:buFont typeface="Arial" panose="020B0604020202020204" pitchFamily="34" charset="0"/>
              <a:buChar char="•"/>
            </a:pPr>
            <a:r>
              <a:rPr lang="en-US" sz="1600">
                <a:latin typeface="Aptos"/>
              </a:rPr>
              <a:t>Project examples using Traditional</a:t>
            </a:r>
            <a:r>
              <a:rPr lang="en-US" sz="1600" b="1">
                <a:latin typeface="Aptos"/>
              </a:rPr>
              <a:t> MSCGP </a:t>
            </a:r>
            <a:r>
              <a:rPr lang="en-US" sz="1600">
                <a:latin typeface="Aptos"/>
              </a:rPr>
              <a:t>funds include: </a:t>
            </a:r>
            <a:r>
              <a:rPr lang="en-US" sz="1600" b="0">
                <a:latin typeface="Aptos"/>
              </a:rPr>
              <a:t>Research on populations, contaminants, diseases, invasive species and human dimensions surveys; development of models, databases and technology; training; best practices for conservation, etc.</a:t>
            </a:r>
            <a:endParaRPr lang="en-US" sz="1600" b="0">
              <a:latin typeface="Aptos"/>
              <a:cs typeface="Calibri"/>
            </a:endParaRPr>
          </a:p>
          <a:p>
            <a:pPr marL="628650" indent="-228600">
              <a:lnSpc>
                <a:spcPct val="90000"/>
              </a:lnSpc>
              <a:spcAft>
                <a:spcPts val="1200"/>
              </a:spcAft>
              <a:buFont typeface="Arial" panose="020B0604020202020204" pitchFamily="34" charset="0"/>
              <a:buChar char="•"/>
            </a:pPr>
            <a:r>
              <a:rPr lang="en-US" sz="1600">
                <a:latin typeface="Aptos"/>
              </a:rPr>
              <a:t>Project examples using R3</a:t>
            </a:r>
            <a:r>
              <a:rPr lang="en-US" sz="1600" b="1">
                <a:latin typeface="Aptos"/>
              </a:rPr>
              <a:t> MSCGP </a:t>
            </a:r>
            <a:r>
              <a:rPr lang="en-US" sz="1600">
                <a:latin typeface="Aptos"/>
              </a:rPr>
              <a:t>funds include:  </a:t>
            </a:r>
            <a:r>
              <a:rPr lang="en-US" sz="1600" b="0">
                <a:latin typeface="Aptos"/>
              </a:rPr>
              <a:t>Research on barriers, attitudes, participation, effectiveness, marketing; Marketing projects involving social media, mentoring, templates, photo and video collections, toolkits; Training and course development; Participation through program development and events; etc.</a:t>
            </a:r>
            <a:endParaRPr lang="en-US" sz="1600" b="0">
              <a:latin typeface="Aptos"/>
              <a:cs typeface="Calibri"/>
            </a:endParaRPr>
          </a:p>
        </p:txBody>
      </p:sp>
      <p:pic>
        <p:nvPicPr>
          <p:cNvPr id="8" name="Picture 4" descr="Colorado River cutts in a pen.">
            <a:extLst>
              <a:ext uri="{FF2B5EF4-FFF2-40B4-BE49-F238E27FC236}">
                <a16:creationId xmlns:a16="http://schemas.microsoft.com/office/drawing/2014/main" id="{69C883E5-8106-9143-27D4-787C7516AD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74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55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B77B635-EDE3-8E8D-9C25-DC1763AA0D9C}"/>
              </a:ext>
            </a:extLst>
          </p:cNvPr>
          <p:cNvGrpSpPr/>
          <p:nvPr/>
        </p:nvGrpSpPr>
        <p:grpSpPr>
          <a:xfrm>
            <a:off x="6242743" y="155696"/>
            <a:ext cx="5501184" cy="6535068"/>
            <a:chOff x="418140" y="176573"/>
            <a:chExt cx="5501184" cy="6535068"/>
          </a:xfrm>
        </p:grpSpPr>
        <p:sp>
          <p:nvSpPr>
            <p:cNvPr id="2" name="Rectangle 1">
              <a:extLst>
                <a:ext uri="{FF2B5EF4-FFF2-40B4-BE49-F238E27FC236}">
                  <a16:creationId xmlns:a16="http://schemas.microsoft.com/office/drawing/2014/main" id="{33C0E484-C53F-CCA8-1ACF-B76AE6B32162}"/>
                </a:ext>
              </a:extLst>
            </p:cNvPr>
            <p:cNvSpPr/>
            <p:nvPr/>
          </p:nvSpPr>
          <p:spPr>
            <a:xfrm>
              <a:off x="418140" y="176573"/>
              <a:ext cx="5499557" cy="6535068"/>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posing for a photo&#10;&#10;Description automatically generated">
              <a:extLst>
                <a:ext uri="{FF2B5EF4-FFF2-40B4-BE49-F238E27FC236}">
                  <a16:creationId xmlns:a16="http://schemas.microsoft.com/office/drawing/2014/main" id="{B3CD82AF-3789-5796-6BD4-FC10EE1F1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6499" y="1366993"/>
              <a:ext cx="2368652" cy="1775987"/>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2105718D-FC55-D4A3-4B53-78FA29679467}"/>
                </a:ext>
              </a:extLst>
            </p:cNvPr>
            <p:cNvSpPr txBox="1"/>
            <p:nvPr/>
          </p:nvSpPr>
          <p:spPr>
            <a:xfrm>
              <a:off x="418140" y="288708"/>
              <a:ext cx="5501184" cy="707886"/>
            </a:xfrm>
            <a:prstGeom prst="rect">
              <a:avLst/>
            </a:prstGeom>
            <a:noFill/>
          </p:spPr>
          <p:txBody>
            <a:bodyPr wrap="square" lIns="91440" tIns="45720" rIns="91440" bIns="45720" rtlCol="0" anchor="t">
              <a:spAutoFit/>
            </a:bodyPr>
            <a:lstStyle/>
            <a:p>
              <a:pPr algn="ctr"/>
              <a:r>
                <a:rPr lang="en-US" sz="2000" b="1">
                  <a:solidFill>
                    <a:srgbClr val="5E4C3A"/>
                  </a:solidFill>
                  <a:latin typeface="Aptos"/>
                </a:rPr>
                <a:t>Silvana </a:t>
              </a:r>
              <a:r>
                <a:rPr lang="en-US" sz="2000" b="1" err="1">
                  <a:solidFill>
                    <a:srgbClr val="5E4C3A"/>
                  </a:solidFill>
                  <a:latin typeface="Aptos"/>
                </a:rPr>
                <a:t>Yaroschuk</a:t>
              </a:r>
              <a:r>
                <a:rPr lang="en-US" sz="2000" b="1">
                  <a:solidFill>
                    <a:srgbClr val="5E4C3A"/>
                  </a:solidFill>
                  <a:latin typeface="Aptos"/>
                </a:rPr>
                <a:t>, MSCGP Program Manager</a:t>
              </a:r>
            </a:p>
            <a:p>
              <a:pPr algn="ctr"/>
              <a:r>
                <a:rPr lang="en-US" sz="2000" b="1">
                  <a:solidFill>
                    <a:srgbClr val="5E4C3A"/>
                  </a:solidFill>
                  <a:latin typeface="Aptos"/>
                </a:rPr>
                <a:t>Association of Fish and Wildlife Agencies</a:t>
              </a:r>
            </a:p>
          </p:txBody>
        </p:sp>
        <p:pic>
          <p:nvPicPr>
            <p:cNvPr id="3" name="Picture 2" descr="A group of people posing with deer&#10;&#10;Description automatically generated">
              <a:extLst>
                <a:ext uri="{FF2B5EF4-FFF2-40B4-BE49-F238E27FC236}">
                  <a16:creationId xmlns:a16="http://schemas.microsoft.com/office/drawing/2014/main" id="{4C35BE24-A8F5-BA4F-D0DA-AEC3662E1F1A}"/>
                </a:ext>
              </a:extLst>
            </p:cNvPr>
            <p:cNvPicPr>
              <a:picLocks noChangeAspect="1"/>
            </p:cNvPicPr>
            <p:nvPr/>
          </p:nvPicPr>
          <p:blipFill rotWithShape="1">
            <a:blip r:embed="rId3">
              <a:extLst>
                <a:ext uri="{28A0092B-C50C-407E-A947-70E740481C1C}">
                  <a14:useLocalDpi xmlns:a14="http://schemas.microsoft.com/office/drawing/2010/main" val="0"/>
                </a:ext>
              </a:extLst>
            </a:blip>
            <a:srcRect t="11307" r="9473" b="18329"/>
            <a:stretch/>
          </p:blipFill>
          <p:spPr>
            <a:xfrm flipH="1">
              <a:off x="2771807" y="3271330"/>
              <a:ext cx="2646477" cy="1542333"/>
            </a:xfrm>
            <a:prstGeom prst="rect">
              <a:avLst/>
            </a:prstGeom>
          </p:spPr>
        </p:pic>
        <p:pic>
          <p:nvPicPr>
            <p:cNvPr id="8" name="Picture 7" descr="A shelf with toys on it&#10;&#10;Description automatically generated">
              <a:extLst>
                <a:ext uri="{FF2B5EF4-FFF2-40B4-BE49-F238E27FC236}">
                  <a16:creationId xmlns:a16="http://schemas.microsoft.com/office/drawing/2014/main" id="{8A027820-D2AA-AB5D-9305-B20C3E0E36CA}"/>
                </a:ext>
              </a:extLst>
            </p:cNvPr>
            <p:cNvPicPr>
              <a:picLocks noChangeAspect="1"/>
            </p:cNvPicPr>
            <p:nvPr/>
          </p:nvPicPr>
          <p:blipFill rotWithShape="1">
            <a:blip r:embed="rId4">
              <a:extLst>
                <a:ext uri="{28A0092B-C50C-407E-A947-70E740481C1C}">
                  <a14:useLocalDpi xmlns:a14="http://schemas.microsoft.com/office/drawing/2010/main" val="0"/>
                </a:ext>
              </a:extLst>
            </a:blip>
            <a:srcRect t="16405" b="6356"/>
            <a:stretch/>
          </p:blipFill>
          <p:spPr>
            <a:xfrm>
              <a:off x="3098476" y="4861193"/>
              <a:ext cx="1893339" cy="1850448"/>
            </a:xfrm>
            <a:prstGeom prst="rect">
              <a:avLst/>
            </a:prstGeom>
          </p:spPr>
        </p:pic>
        <p:pic>
          <p:nvPicPr>
            <p:cNvPr id="10" name="Picture 9" descr="A boat in a body of water surrounded by mountains&#10;&#10;Description automatically generated">
              <a:extLst>
                <a:ext uri="{FF2B5EF4-FFF2-40B4-BE49-F238E27FC236}">
                  <a16:creationId xmlns:a16="http://schemas.microsoft.com/office/drawing/2014/main" id="{2FE9AA42-F89E-961D-E56B-1DA2DA2D05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878" y="1366993"/>
              <a:ext cx="1661667" cy="2215556"/>
            </a:xfrm>
            <a:prstGeom prst="rect">
              <a:avLst/>
            </a:prstGeom>
            <a:ln>
              <a:noFill/>
            </a:ln>
            <a:effectLst>
              <a:outerShdw blurRad="190500" algn="tl" rotWithShape="0">
                <a:srgbClr val="000000">
                  <a:alpha val="70000"/>
                </a:srgbClr>
              </a:outerShdw>
            </a:effectLst>
          </p:spPr>
        </p:pic>
        <p:pic>
          <p:nvPicPr>
            <p:cNvPr id="12" name="Picture 11" descr="A dog and rabbit sitting on a chair&#10;&#10;Description automatically generated">
              <a:extLst>
                <a:ext uri="{FF2B5EF4-FFF2-40B4-BE49-F238E27FC236}">
                  <a16:creationId xmlns:a16="http://schemas.microsoft.com/office/drawing/2014/main" id="{056EB78D-6C9D-07EE-E9C9-24A52C817C13}"/>
                </a:ext>
              </a:extLst>
            </p:cNvPr>
            <p:cNvPicPr>
              <a:picLocks noChangeAspect="1"/>
            </p:cNvPicPr>
            <p:nvPr/>
          </p:nvPicPr>
          <p:blipFill rotWithShape="1">
            <a:blip r:embed="rId6">
              <a:extLst>
                <a:ext uri="{28A0092B-C50C-407E-A947-70E740481C1C}">
                  <a14:useLocalDpi xmlns:a14="http://schemas.microsoft.com/office/drawing/2010/main" val="0"/>
                </a:ext>
              </a:extLst>
            </a:blip>
            <a:srcRect l="14045" r="12845"/>
            <a:stretch/>
          </p:blipFill>
          <p:spPr>
            <a:xfrm>
              <a:off x="912878" y="4102616"/>
              <a:ext cx="1429382" cy="2609025"/>
            </a:xfrm>
            <a:prstGeom prst="rect">
              <a:avLst/>
            </a:prstGeom>
          </p:spPr>
        </p:pic>
      </p:grpSp>
      <p:grpSp>
        <p:nvGrpSpPr>
          <p:cNvPr id="18" name="Group 17">
            <a:extLst>
              <a:ext uri="{FF2B5EF4-FFF2-40B4-BE49-F238E27FC236}">
                <a16:creationId xmlns:a16="http://schemas.microsoft.com/office/drawing/2014/main" id="{B0BDF3E8-2062-E529-3433-DCFF623CAD8D}"/>
              </a:ext>
            </a:extLst>
          </p:cNvPr>
          <p:cNvGrpSpPr/>
          <p:nvPr/>
        </p:nvGrpSpPr>
        <p:grpSpPr>
          <a:xfrm>
            <a:off x="449572" y="159322"/>
            <a:ext cx="5577471" cy="6545106"/>
            <a:chOff x="6347244" y="176316"/>
            <a:chExt cx="5577471" cy="6545106"/>
          </a:xfrm>
        </p:grpSpPr>
        <p:sp>
          <p:nvSpPr>
            <p:cNvPr id="17" name="Rectangle 16">
              <a:extLst>
                <a:ext uri="{FF2B5EF4-FFF2-40B4-BE49-F238E27FC236}">
                  <a16:creationId xmlns:a16="http://schemas.microsoft.com/office/drawing/2014/main" id="{1699C7F2-9BD3-A997-4C80-BF20356C06C2}"/>
                </a:ext>
              </a:extLst>
            </p:cNvPr>
            <p:cNvSpPr/>
            <p:nvPr/>
          </p:nvSpPr>
          <p:spPr>
            <a:xfrm>
              <a:off x="6347244" y="176573"/>
              <a:ext cx="5563643" cy="6544849"/>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4C6B7D4-4B86-4628-700D-F89FC3A59885}"/>
                </a:ext>
              </a:extLst>
            </p:cNvPr>
            <p:cNvGrpSpPr/>
            <p:nvPr/>
          </p:nvGrpSpPr>
          <p:grpSpPr>
            <a:xfrm>
              <a:off x="6420958" y="176316"/>
              <a:ext cx="5503757" cy="6464219"/>
              <a:chOff x="6452272" y="197341"/>
              <a:chExt cx="5503757" cy="6505491"/>
            </a:xfrm>
          </p:grpSpPr>
          <p:pic>
            <p:nvPicPr>
              <p:cNvPr id="5" name="Picture 4" descr="Two women wearing orange vests and hats standing in a field&#10;&#10;Description automatically generated">
                <a:extLst>
                  <a:ext uri="{FF2B5EF4-FFF2-40B4-BE49-F238E27FC236}">
                    <a16:creationId xmlns:a16="http://schemas.microsoft.com/office/drawing/2014/main" id="{2961C530-3261-A0C0-1EBB-4198800B616A}"/>
                  </a:ext>
                </a:extLst>
              </p:cNvPr>
              <p:cNvPicPr>
                <a:picLocks noChangeAspect="1"/>
              </p:cNvPicPr>
              <p:nvPr/>
            </p:nvPicPr>
            <p:blipFill>
              <a:blip r:embed="rId7"/>
              <a:stretch>
                <a:fillRect/>
              </a:stretch>
            </p:blipFill>
            <p:spPr>
              <a:xfrm>
                <a:off x="9385909" y="1454840"/>
                <a:ext cx="2292786" cy="3008335"/>
              </a:xfrm>
              <a:prstGeom prst="rect">
                <a:avLst/>
              </a:prstGeom>
              <a:solidFill>
                <a:schemeClr val="accent6">
                  <a:lumMod val="20000"/>
                  <a:lumOff val="80000"/>
                </a:schemeClr>
              </a:solidFill>
              <a:ln>
                <a:noFill/>
              </a:ln>
              <a:effectLst>
                <a:outerShdw blurRad="190500" algn="tl" rotWithShape="0">
                  <a:srgbClr val="000000">
                    <a:alpha val="70000"/>
                  </a:srgbClr>
                </a:outerShdw>
              </a:effectLst>
            </p:spPr>
          </p:pic>
          <p:pic>
            <p:nvPicPr>
              <p:cNvPr id="11" name="Picture 10" descr="A collage of different colored mushrooms&#10;&#10;Description automatically generated">
                <a:extLst>
                  <a:ext uri="{FF2B5EF4-FFF2-40B4-BE49-F238E27FC236}">
                    <a16:creationId xmlns:a16="http://schemas.microsoft.com/office/drawing/2014/main" id="{D1F0DBD6-C7C1-B385-739D-08A5BA8CA99C}"/>
                  </a:ext>
                </a:extLst>
              </p:cNvPr>
              <p:cNvPicPr>
                <a:picLocks noChangeAspect="1"/>
              </p:cNvPicPr>
              <p:nvPr/>
            </p:nvPicPr>
            <p:blipFill>
              <a:blip r:embed="rId8"/>
              <a:stretch>
                <a:fillRect/>
              </a:stretch>
            </p:blipFill>
            <p:spPr>
              <a:xfrm>
                <a:off x="6585817" y="2569134"/>
                <a:ext cx="2071305" cy="2486418"/>
              </a:xfrm>
              <a:prstGeom prst="rect">
                <a:avLst/>
              </a:prstGeom>
              <a:solidFill>
                <a:schemeClr val="accent6">
                  <a:lumMod val="20000"/>
                  <a:lumOff val="80000"/>
                </a:schemeClr>
              </a:solidFill>
              <a:ln>
                <a:noFill/>
              </a:ln>
              <a:effectLst>
                <a:outerShdw blurRad="190500" algn="tl" rotWithShape="0">
                  <a:srgbClr val="000000">
                    <a:alpha val="70000"/>
                  </a:srgbClr>
                </a:outerShdw>
              </a:effectLst>
            </p:spPr>
          </p:pic>
          <p:pic>
            <p:nvPicPr>
              <p:cNvPr id="7" name="Picture 6" descr="A person looking through a telescope&#10;&#10;Description automatically generated">
                <a:extLst>
                  <a:ext uri="{FF2B5EF4-FFF2-40B4-BE49-F238E27FC236}">
                    <a16:creationId xmlns:a16="http://schemas.microsoft.com/office/drawing/2014/main" id="{725A2EDE-6511-D529-FC74-723BBB758CD2}"/>
                  </a:ext>
                </a:extLst>
              </p:cNvPr>
              <p:cNvPicPr>
                <a:picLocks noChangeAspect="1"/>
              </p:cNvPicPr>
              <p:nvPr/>
            </p:nvPicPr>
            <p:blipFill>
              <a:blip r:embed="rId9"/>
              <a:stretch>
                <a:fillRect/>
              </a:stretch>
            </p:blipFill>
            <p:spPr>
              <a:xfrm>
                <a:off x="7321724" y="1112984"/>
                <a:ext cx="2494768" cy="1466590"/>
              </a:xfrm>
              <a:prstGeom prst="rect">
                <a:avLst/>
              </a:prstGeom>
              <a:solidFill>
                <a:schemeClr val="accent6">
                  <a:lumMod val="20000"/>
                  <a:lumOff val="80000"/>
                </a:schemeClr>
              </a:solidFill>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864EA67A-CB85-3BBF-FD86-D635F69AEA91}"/>
                  </a:ext>
                </a:extLst>
              </p:cNvPr>
              <p:cNvSpPr txBox="1"/>
              <p:nvPr/>
            </p:nvSpPr>
            <p:spPr>
              <a:xfrm>
                <a:off x="6452272" y="197341"/>
                <a:ext cx="5503757" cy="712406"/>
              </a:xfrm>
              <a:prstGeom prst="rect">
                <a:avLst/>
              </a:prstGeom>
              <a:noFill/>
            </p:spPr>
            <p:txBody>
              <a:bodyPr wrap="square" lIns="91440" tIns="45720" rIns="91440" bIns="45720" rtlCol="0" anchor="t">
                <a:spAutoFit/>
              </a:bodyPr>
              <a:lstStyle/>
              <a:p>
                <a:pPr algn="ctr"/>
                <a:r>
                  <a:rPr lang="en-US" sz="2000" b="1">
                    <a:solidFill>
                      <a:srgbClr val="5E4C3A"/>
                    </a:solidFill>
                    <a:latin typeface="Aptos"/>
                  </a:rPr>
                  <a:t>Karen Bennett, </a:t>
                </a:r>
                <a:r>
                  <a:rPr lang="en-US" sz="2000" b="1">
                    <a:solidFill>
                      <a:srgbClr val="5E4C3A"/>
                    </a:solidFill>
                    <a:ea typeface="+mn-lt"/>
                    <a:cs typeface="+mn-lt"/>
                  </a:rPr>
                  <a:t>MSCG Coordinator</a:t>
                </a:r>
                <a:endParaRPr lang="en-US" sz="2000">
                  <a:latin typeface="Aptos"/>
                </a:endParaRPr>
              </a:p>
              <a:p>
                <a:pPr algn="ctr"/>
                <a:r>
                  <a:rPr lang="en-US" sz="2000" b="1">
                    <a:solidFill>
                      <a:srgbClr val="5E4C3A"/>
                    </a:solidFill>
                    <a:latin typeface="Aptos"/>
                  </a:rPr>
                  <a:t>Office of Conservation Investment, USFWS</a:t>
                </a:r>
                <a:endParaRPr lang="en-US" sz="2000">
                  <a:latin typeface="Aptos"/>
                </a:endParaRPr>
              </a:p>
            </p:txBody>
          </p:sp>
          <p:pic>
            <p:nvPicPr>
              <p:cNvPr id="15" name="Picture 14" descr="A person standing on rocks with a camera in front of the water&#10;&#10;Description automatically generated">
                <a:extLst>
                  <a:ext uri="{FF2B5EF4-FFF2-40B4-BE49-F238E27FC236}">
                    <a16:creationId xmlns:a16="http://schemas.microsoft.com/office/drawing/2014/main" id="{5067C11D-FCC1-39D2-F12D-AC496A675D36}"/>
                  </a:ext>
                </a:extLst>
              </p:cNvPr>
              <p:cNvPicPr>
                <a:picLocks noChangeAspect="1"/>
              </p:cNvPicPr>
              <p:nvPr/>
            </p:nvPicPr>
            <p:blipFill>
              <a:blip r:embed="rId10"/>
              <a:stretch>
                <a:fillRect/>
              </a:stretch>
            </p:blipFill>
            <p:spPr>
              <a:xfrm>
                <a:off x="6972823" y="4810010"/>
                <a:ext cx="3016686" cy="1892822"/>
              </a:xfrm>
              <a:prstGeom prst="rect">
                <a:avLst/>
              </a:prstGeom>
              <a:solidFill>
                <a:schemeClr val="accent6">
                  <a:lumMod val="20000"/>
                  <a:lumOff val="80000"/>
                </a:schemeClr>
              </a:solidFill>
              <a:ln>
                <a:noFill/>
              </a:ln>
              <a:effectLst>
                <a:outerShdw blurRad="190500" algn="tl" rotWithShape="0">
                  <a:srgbClr val="000000">
                    <a:alpha val="70000"/>
                  </a:srgbClr>
                </a:outerShdw>
              </a:effectLst>
            </p:spPr>
          </p:pic>
          <p:pic>
            <p:nvPicPr>
              <p:cNvPr id="9" name="Picture 8" descr="A person holding a dog&#10;&#10;Description automatically generated">
                <a:extLst>
                  <a:ext uri="{FF2B5EF4-FFF2-40B4-BE49-F238E27FC236}">
                    <a16:creationId xmlns:a16="http://schemas.microsoft.com/office/drawing/2014/main" id="{B5776724-AEE9-B735-CC99-B2CA02D2CE73}"/>
                  </a:ext>
                </a:extLst>
              </p:cNvPr>
              <p:cNvPicPr>
                <a:picLocks noChangeAspect="1"/>
              </p:cNvPicPr>
              <p:nvPr/>
            </p:nvPicPr>
            <p:blipFill>
              <a:blip r:embed="rId11"/>
              <a:stretch>
                <a:fillRect/>
              </a:stretch>
            </p:blipFill>
            <p:spPr>
              <a:xfrm>
                <a:off x="9819100" y="3808687"/>
                <a:ext cx="1718677" cy="2288089"/>
              </a:xfrm>
              <a:prstGeom prst="rect">
                <a:avLst/>
              </a:prstGeom>
              <a:solidFill>
                <a:schemeClr val="accent6">
                  <a:lumMod val="20000"/>
                  <a:lumOff val="80000"/>
                </a:schemeClr>
              </a:solidFill>
              <a:ln>
                <a:noFill/>
              </a:ln>
              <a:effectLst>
                <a:outerShdw blurRad="190500" algn="tl" rotWithShape="0">
                  <a:srgbClr val="000000">
                    <a:alpha val="70000"/>
                  </a:srgbClr>
                </a:outerShdw>
              </a:effectLst>
            </p:spPr>
          </p:pic>
        </p:grpSp>
      </p:grpSp>
    </p:spTree>
    <p:extLst>
      <p:ext uri="{BB962C8B-B14F-4D97-AF65-F5344CB8AC3E}">
        <p14:creationId xmlns:p14="http://schemas.microsoft.com/office/powerpoint/2010/main" val="3557954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8">
            <a:extLst>
              <a:ext uri="{FF2B5EF4-FFF2-40B4-BE49-F238E27FC236}">
                <a16:creationId xmlns:a16="http://schemas.microsoft.com/office/drawing/2014/main" id="{84642FEE-2CD7-74F7-7468-32332145FDAE}"/>
              </a:ext>
            </a:extLst>
          </p:cNvPr>
          <p:cNvSpPr>
            <a:spLocks noGrp="1"/>
          </p:cNvSpPr>
          <p:nvPr>
            <p:ph type="title"/>
          </p:nvPr>
        </p:nvSpPr>
        <p:spPr>
          <a:xfrm>
            <a:off x="685413" y="633635"/>
            <a:ext cx="9392421" cy="591253"/>
          </a:xfrm>
        </p:spPr>
        <p:txBody>
          <a:bodyPr vert="horz" lIns="91440" tIns="45720" rIns="91440" bIns="45720" rtlCol="0" anchor="ctr">
            <a:noAutofit/>
          </a:bodyPr>
          <a:lstStyle/>
          <a:p>
            <a:r>
              <a:rPr lang="en-US" sz="4000" b="1" kern="1200">
                <a:solidFill>
                  <a:schemeClr val="tx1"/>
                </a:solidFill>
                <a:latin typeface="Aptos"/>
              </a:rPr>
              <a:t>Activity Eligibility cont’d</a:t>
            </a:r>
            <a:br>
              <a:rPr lang="en-US" sz="4000" b="1" kern="1200">
                <a:solidFill>
                  <a:schemeClr val="tx1"/>
                </a:solidFill>
                <a:latin typeface="Aptos"/>
              </a:rPr>
            </a:br>
            <a:endParaRPr lang="en-US" sz="4000" b="1" kern="1200">
              <a:solidFill>
                <a:schemeClr val="tx1"/>
              </a:solidFill>
              <a:latin typeface="Aptos"/>
            </a:endParaRPr>
          </a:p>
        </p:txBody>
      </p:sp>
      <p:sp>
        <p:nvSpPr>
          <p:cNvPr id="4" name="Text Placeholder 3">
            <a:extLst>
              <a:ext uri="{FF2B5EF4-FFF2-40B4-BE49-F238E27FC236}">
                <a16:creationId xmlns:a16="http://schemas.microsoft.com/office/drawing/2014/main" id="{628033BB-FB7E-0ACF-9A43-E6098F8482B6}"/>
              </a:ext>
            </a:extLst>
          </p:cNvPr>
          <p:cNvSpPr>
            <a:spLocks noGrp="1"/>
          </p:cNvSpPr>
          <p:nvPr>
            <p:ph idx="1"/>
          </p:nvPr>
        </p:nvSpPr>
        <p:spPr>
          <a:xfrm>
            <a:off x="259589" y="1224888"/>
            <a:ext cx="7575272" cy="4879728"/>
          </a:xfrm>
        </p:spPr>
        <p:txBody>
          <a:bodyPr vert="horz" lIns="91440" tIns="45720" rIns="91440" bIns="45720" rtlCol="0" anchor="t">
            <a:noAutofit/>
          </a:bodyPr>
          <a:lstStyle/>
          <a:p>
            <a:pPr marL="0" indent="0">
              <a:spcBef>
                <a:spcPts val="1200"/>
              </a:spcBef>
              <a:buNone/>
            </a:pPr>
            <a:r>
              <a:rPr lang="en-US" sz="2000" b="1">
                <a:latin typeface="Aptos"/>
              </a:rPr>
              <a:t>What about Education, Outreach and Communication or Construction activities?</a:t>
            </a:r>
          </a:p>
          <a:p>
            <a:pPr marL="0" indent="0">
              <a:spcBef>
                <a:spcPts val="1200"/>
              </a:spcBef>
              <a:buNone/>
            </a:pPr>
            <a:endParaRPr lang="en-US" sz="1600" b="1">
              <a:latin typeface="Aptos"/>
            </a:endParaRPr>
          </a:p>
          <a:p>
            <a:pPr marL="742950" lvl="1">
              <a:spcBef>
                <a:spcPts val="600"/>
              </a:spcBef>
              <a:spcAft>
                <a:spcPts val="600"/>
              </a:spcAft>
            </a:pPr>
            <a:r>
              <a:rPr lang="en-US" sz="1800" b="1">
                <a:latin typeface="Aptos"/>
              </a:rPr>
              <a:t>WR Act </a:t>
            </a:r>
            <a:r>
              <a:rPr lang="en-US" sz="1800">
                <a:latin typeface="Aptos"/>
              </a:rPr>
              <a:t>– Educating responsible hunters and archers in skills, knowledge, and developing responsible attitudes. R3 outreach, communication, events, marketing, etc. Projects that inform, translate or otherwise offer technical assistance </a:t>
            </a:r>
            <a:r>
              <a:rPr lang="en-US" sz="1800" b="1">
                <a:latin typeface="Aptos"/>
              </a:rPr>
              <a:t>directly in support of findings or accomplishments of projects funded by the Wildlife Restoration Act</a:t>
            </a:r>
            <a:r>
              <a:rPr lang="en-US" sz="1800">
                <a:latin typeface="Aptos"/>
              </a:rPr>
              <a:t>. </a:t>
            </a:r>
          </a:p>
          <a:p>
            <a:pPr marL="742950" lvl="1">
              <a:spcBef>
                <a:spcPts val="600"/>
              </a:spcBef>
              <a:spcAft>
                <a:spcPts val="600"/>
              </a:spcAft>
            </a:pPr>
            <a:r>
              <a:rPr lang="en-US" sz="1800" b="1">
                <a:latin typeface="Aptos"/>
              </a:rPr>
              <a:t>SFR Act </a:t>
            </a:r>
            <a:r>
              <a:rPr lang="en-US" sz="1800">
                <a:latin typeface="Aptos"/>
              </a:rPr>
              <a:t>– Enhancing the public’s understanding of water resources, aquatic life forms, and sport fishing, and developing responsible attitudes toward the aquatic environment.  R3 outreach, communication, events and marketing.</a:t>
            </a:r>
          </a:p>
          <a:p>
            <a:pPr marL="742950" lvl="1">
              <a:spcBef>
                <a:spcPts val="600"/>
              </a:spcBef>
              <a:spcAft>
                <a:spcPts val="600"/>
              </a:spcAft>
            </a:pPr>
            <a:r>
              <a:rPr lang="en-US" sz="1800" b="1">
                <a:latin typeface="Aptos"/>
              </a:rPr>
              <a:t>Construction activities </a:t>
            </a:r>
            <a:r>
              <a:rPr lang="en-US" sz="1800">
                <a:latin typeface="Aptos"/>
              </a:rPr>
              <a:t>have historically not been funded under MSCGP awards because it is difficult to demonstrate a benefit to 26 or more states or half the states in a USFWS region or regional association of fish and wildlife agencies.</a:t>
            </a:r>
          </a:p>
        </p:txBody>
      </p:sp>
      <p:pic>
        <p:nvPicPr>
          <p:cNvPr id="5" name="Picture 4">
            <a:extLst>
              <a:ext uri="{FF2B5EF4-FFF2-40B4-BE49-F238E27FC236}">
                <a16:creationId xmlns:a16="http://schemas.microsoft.com/office/drawing/2014/main" id="{1E60F782-C440-927B-238D-EEA920C66A7D}"/>
              </a:ext>
            </a:extLst>
          </p:cNvPr>
          <p:cNvPicPr>
            <a:picLocks noChangeAspect="1"/>
          </p:cNvPicPr>
          <p:nvPr/>
        </p:nvPicPr>
        <p:blipFill>
          <a:blip r:embed="rId2"/>
          <a:stretch>
            <a:fillRect/>
          </a:stretch>
        </p:blipFill>
        <p:spPr>
          <a:xfrm>
            <a:off x="7604759" y="1858523"/>
            <a:ext cx="4788505" cy="3363924"/>
          </a:xfrm>
          <a:prstGeom prst="rect">
            <a:avLst/>
          </a:prstGeom>
        </p:spPr>
      </p:pic>
      <p:sp>
        <p:nvSpPr>
          <p:cNvPr id="18" name="Freeform: Shape 17">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98740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362AD21-45B6-255C-9A5B-A69689C14E98}"/>
              </a:ext>
            </a:extLst>
          </p:cNvPr>
          <p:cNvSpPr txBox="1"/>
          <p:nvPr/>
        </p:nvSpPr>
        <p:spPr>
          <a:xfrm>
            <a:off x="411763" y="1046552"/>
            <a:ext cx="3628393" cy="1454051"/>
          </a:xfrm>
          <a:prstGeom prst="rect">
            <a:avLst/>
          </a:prstGeom>
        </p:spPr>
        <p:txBody>
          <a:bodyPr vert="horz" lIns="91440" tIns="45720" rIns="91440" bIns="45720" rtlCol="0" anchor="ctr">
            <a:normAutofit/>
          </a:bodyPr>
          <a:lstStyle>
            <a:defPPr>
              <a:defRPr lang="en-US"/>
            </a:defPPr>
            <a:lvl1pPr>
              <a:defRPr sz="4500" b="1" i="1" cap="none" spc="-100">
                <a:ln w="3175">
                  <a:noFill/>
                </a:ln>
                <a:solidFill>
                  <a:srgbClr val="003366"/>
                </a:solidFill>
                <a:latin typeface="Arial Black" panose="020B0A04020102020204" pitchFamily="34" charset="0"/>
                <a:cs typeface="Arial" charset="0"/>
              </a:defRPr>
            </a:lvl1pPr>
          </a:lstStyle>
          <a:p>
            <a:pPr marL="0" marR="0" lvl="0" indent="0" fontAlgn="auto">
              <a:lnSpc>
                <a:spcPct val="90000"/>
              </a:lnSpc>
              <a:spcBef>
                <a:spcPct val="0"/>
              </a:spcBef>
              <a:spcAft>
                <a:spcPts val="600"/>
              </a:spcAft>
              <a:buClrTx/>
              <a:buSzTx/>
              <a:tabLst/>
              <a:defRPr/>
            </a:pPr>
            <a:r>
              <a:rPr kumimoji="0" lang="en-US" sz="3600" b="1" i="1" u="none" strike="noStrike" kern="1200" cap="none" spc="-100" normalizeH="0" baseline="0" noProof="0">
                <a:ln w="3175">
                  <a:noFill/>
                </a:ln>
                <a:solidFill>
                  <a:schemeClr val="tx2"/>
                </a:solidFill>
                <a:effectLst/>
                <a:uLnTx/>
                <a:uFillTx/>
                <a:latin typeface="+mj-lt"/>
                <a:ea typeface="+mj-ea"/>
                <a:cs typeface="+mj-cs"/>
              </a:rPr>
              <a:t>What Activities are </a:t>
            </a:r>
            <a:r>
              <a:rPr kumimoji="0" lang="en-US" sz="3600" b="1" i="1" u="sng" strike="noStrike" kern="1200" cap="none" spc="-100" normalizeH="0" baseline="0" noProof="0">
                <a:ln w="3175">
                  <a:noFill/>
                </a:ln>
                <a:solidFill>
                  <a:schemeClr val="tx2"/>
                </a:solidFill>
                <a:effectLst/>
                <a:uLnTx/>
                <a:uFillTx/>
                <a:latin typeface="+mj-lt"/>
                <a:ea typeface="+mj-ea"/>
                <a:cs typeface="+mj-cs"/>
              </a:rPr>
              <a:t>Ineligible</a:t>
            </a:r>
            <a:r>
              <a:rPr kumimoji="0" lang="en-US" sz="3600" b="1" i="1" u="none" strike="noStrike" kern="1200" cap="none" spc="-100" normalizeH="0" baseline="0" noProof="0">
                <a:ln w="3175">
                  <a:noFill/>
                </a:ln>
                <a:solidFill>
                  <a:schemeClr val="tx2"/>
                </a:solidFill>
                <a:effectLst/>
                <a:uLnTx/>
                <a:uFillTx/>
                <a:latin typeface="+mj-lt"/>
                <a:ea typeface="+mj-ea"/>
                <a:cs typeface="+mj-cs"/>
              </a:rPr>
              <a:t>?</a:t>
            </a:r>
          </a:p>
        </p:txBody>
      </p:sp>
      <p:pic>
        <p:nvPicPr>
          <p:cNvPr id="10" name="Graphic 9" descr="Laptop Secure">
            <a:extLst>
              <a:ext uri="{FF2B5EF4-FFF2-40B4-BE49-F238E27FC236}">
                <a16:creationId xmlns:a16="http://schemas.microsoft.com/office/drawing/2014/main" id="{1653311A-55CF-AB40-7CBE-2AFCC75C9B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5469" y="2631232"/>
            <a:ext cx="2894601" cy="2894601"/>
          </a:xfrm>
          <a:prstGeom prst="rect">
            <a:avLst/>
          </a:prstGeom>
        </p:spPr>
      </p:pic>
      <p:sp>
        <p:nvSpPr>
          <p:cNvPr id="5" name="TextBox 4">
            <a:extLst>
              <a:ext uri="{FF2B5EF4-FFF2-40B4-BE49-F238E27FC236}">
                <a16:creationId xmlns:a16="http://schemas.microsoft.com/office/drawing/2014/main" id="{7D75857C-3544-C133-35E9-9895F44039B8}"/>
              </a:ext>
            </a:extLst>
          </p:cNvPr>
          <p:cNvSpPr txBox="1"/>
          <p:nvPr/>
        </p:nvSpPr>
        <p:spPr>
          <a:xfrm>
            <a:off x="4040156" y="52995"/>
            <a:ext cx="7856375" cy="6655715"/>
          </a:xfrm>
          <a:prstGeom prst="rect">
            <a:avLst/>
          </a:prstGeom>
        </p:spPr>
        <p:txBody>
          <a:bodyPr vert="horz" lIns="91440" tIns="45720" rIns="91440" bIns="45720" rtlCol="0" anchor="ctr">
            <a:normAutofit/>
          </a:bodyPr>
          <a:lstStyle>
            <a:defPPr>
              <a:defRPr lang="en-US"/>
            </a:defPPr>
            <a:lvl1pPr marL="342900" marR="0" lvl="0" indent="-342900" defTabSz="457200" fontAlgn="auto">
              <a:lnSpc>
                <a:spcPct val="100000"/>
              </a:lnSpc>
              <a:spcBef>
                <a:spcPts val="600"/>
              </a:spcBef>
              <a:spcAft>
                <a:spcPts val="600"/>
              </a:spcAft>
              <a:buClrTx/>
              <a:buSzTx/>
              <a:buFont typeface="Wingdings" panose="05000000000000000000" pitchFamily="2" charset="2"/>
              <a:buChar char="§"/>
              <a:tabLst/>
              <a:defRPr sz="2500" b="1">
                <a:solidFill>
                  <a:srgbClr val="5E4C3A"/>
                </a:solidFill>
              </a:defRPr>
            </a:lvl1pPr>
            <a:lvl2pPr lvl="1"/>
          </a:lstStyle>
          <a:p>
            <a:pPr indent="-228600" algn="just" defTabSz="914400">
              <a:lnSpc>
                <a:spcPct val="90000"/>
              </a:lnSpc>
              <a:buFont typeface="Arial" panose="020B0604020202020204" pitchFamily="34" charset="0"/>
              <a:buChar char="•"/>
            </a:pPr>
            <a:r>
              <a:rPr lang="en-US" sz="2000">
                <a:solidFill>
                  <a:schemeClr val="tx2"/>
                </a:solidFill>
              </a:rPr>
              <a:t>Public relations</a:t>
            </a:r>
            <a:r>
              <a:rPr lang="en-US" sz="2000" b="0">
                <a:solidFill>
                  <a:schemeClr val="tx2"/>
                </a:solidFill>
              </a:rPr>
              <a:t> to promote a state fish and wildlife agency (2 CFR 200).</a:t>
            </a:r>
          </a:p>
          <a:p>
            <a:pPr indent="-228600" algn="just" defTabSz="914400">
              <a:lnSpc>
                <a:spcPct val="90000"/>
              </a:lnSpc>
              <a:buFont typeface="Arial" panose="020B0604020202020204" pitchFamily="34" charset="0"/>
              <a:buChar char="•"/>
            </a:pPr>
            <a:r>
              <a:rPr lang="en-US" sz="2000">
                <a:solidFill>
                  <a:schemeClr val="tx2"/>
                </a:solidFill>
              </a:rPr>
              <a:t>General conservation education or wildlife education</a:t>
            </a:r>
            <a:r>
              <a:rPr lang="en-US" sz="2000" b="0">
                <a:solidFill>
                  <a:schemeClr val="tx2"/>
                </a:solidFill>
              </a:rPr>
              <a:t> that is not specifically related to sharing accomplishments or findings funded by WR Act or SFR Act.  </a:t>
            </a:r>
          </a:p>
          <a:p>
            <a:pPr indent="-228600" algn="just" defTabSz="914400">
              <a:lnSpc>
                <a:spcPct val="90000"/>
              </a:lnSpc>
              <a:buFont typeface="Arial" panose="020B0604020202020204" pitchFamily="34" charset="0"/>
              <a:buChar char="•"/>
            </a:pPr>
            <a:r>
              <a:rPr lang="en-US" sz="2000">
                <a:solidFill>
                  <a:schemeClr val="tx2"/>
                </a:solidFill>
              </a:rPr>
              <a:t>Law enforcement activities</a:t>
            </a:r>
            <a:r>
              <a:rPr lang="en-US" sz="2000" b="0">
                <a:solidFill>
                  <a:schemeClr val="tx2"/>
                </a:solidFill>
              </a:rPr>
              <a:t>, i.e., enforcement of fish and wildlife laws and regulations.</a:t>
            </a:r>
          </a:p>
          <a:p>
            <a:pPr indent="-228600" algn="just" defTabSz="914400">
              <a:lnSpc>
                <a:spcPct val="90000"/>
              </a:lnSpc>
              <a:buFont typeface="Arial" panose="020B0604020202020204" pitchFamily="34" charset="0"/>
              <a:buChar char="•"/>
            </a:pPr>
            <a:r>
              <a:rPr lang="en-US" sz="2000">
                <a:solidFill>
                  <a:schemeClr val="tx2"/>
                </a:solidFill>
              </a:rPr>
              <a:t>Establishment, publication, and dissemination of regulations</a:t>
            </a:r>
            <a:r>
              <a:rPr lang="en-US" sz="2000" b="0">
                <a:solidFill>
                  <a:schemeClr val="tx2"/>
                </a:solidFill>
              </a:rPr>
              <a:t> issued by a State; includes laws, orders, seasonal regulations, bag limits, creel limits, license fees. </a:t>
            </a:r>
            <a:r>
              <a:rPr lang="en-US" sz="2000" i="1" u="sng">
                <a:solidFill>
                  <a:schemeClr val="tx2"/>
                </a:solidFill>
              </a:rPr>
              <a:t>Except</a:t>
            </a:r>
            <a:r>
              <a:rPr lang="en-US" sz="2000" b="0">
                <a:solidFill>
                  <a:schemeClr val="tx2"/>
                </a:solidFill>
              </a:rPr>
              <a:t> when done to directly support R3 and remove barriers to participation (e.g., increase knowledge, familiarity and comfort with rules, reduced confusion and fear).</a:t>
            </a:r>
          </a:p>
          <a:p>
            <a:pPr indent="-228600" algn="just" defTabSz="914400">
              <a:lnSpc>
                <a:spcPct val="90000"/>
              </a:lnSpc>
              <a:buFont typeface="Arial" panose="020B0604020202020204" pitchFamily="34" charset="0"/>
              <a:buChar char="•"/>
            </a:pPr>
            <a:r>
              <a:rPr lang="en-US" sz="2000">
                <a:solidFill>
                  <a:schemeClr val="tx2"/>
                </a:solidFill>
              </a:rPr>
              <a:t>Producing revenue as primary purpose</a:t>
            </a:r>
            <a:r>
              <a:rPr lang="en-US" sz="2000" b="0">
                <a:solidFill>
                  <a:schemeClr val="tx2"/>
                </a:solidFill>
              </a:rPr>
              <a:t>; includes all processes and procedures directly related to printing, distribution, issuance or sale of licenses or permits.</a:t>
            </a:r>
          </a:p>
          <a:p>
            <a:pPr indent="-228600" algn="just" defTabSz="914400">
              <a:lnSpc>
                <a:spcPct val="90000"/>
              </a:lnSpc>
              <a:buFont typeface="Arial" panose="020B0604020202020204" pitchFamily="34" charset="0"/>
              <a:buChar char="•"/>
            </a:pPr>
            <a:r>
              <a:rPr lang="en-US" sz="2000">
                <a:solidFill>
                  <a:schemeClr val="tx2"/>
                </a:solidFill>
              </a:rPr>
              <a:t>Promoting opposition to regulated taking</a:t>
            </a:r>
            <a:r>
              <a:rPr lang="en-US" sz="2000" b="0">
                <a:solidFill>
                  <a:schemeClr val="tx2"/>
                </a:solidFill>
              </a:rPr>
              <a:t> of fish or hunting or trapping wildlife.</a:t>
            </a:r>
          </a:p>
          <a:p>
            <a:pPr indent="-228600" algn="just" defTabSz="914400">
              <a:lnSpc>
                <a:spcPct val="90000"/>
              </a:lnSpc>
              <a:buFont typeface="Arial" panose="020B0604020202020204" pitchFamily="34" charset="0"/>
              <a:buChar char="•"/>
            </a:pPr>
            <a:r>
              <a:rPr lang="en-US" sz="2000">
                <a:solidFill>
                  <a:schemeClr val="tx2"/>
                </a:solidFill>
              </a:rPr>
              <a:t>General wildlife damage control </a:t>
            </a:r>
            <a:r>
              <a:rPr lang="en-US" sz="2000" b="0">
                <a:solidFill>
                  <a:schemeClr val="tx2"/>
                </a:solidFill>
              </a:rPr>
              <a:t>where the purpose is not eligible under the WR Act or SFR Act.</a:t>
            </a:r>
          </a:p>
        </p:txBody>
      </p:sp>
      <p:grpSp>
        <p:nvGrpSpPr>
          <p:cNvPr id="17" name="Group 16">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8" name="Freeform: Shape 17">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4710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alendar&#10;&#10;Description automatically generated with medium confidence">
            <a:extLst>
              <a:ext uri="{FF2B5EF4-FFF2-40B4-BE49-F238E27FC236}">
                <a16:creationId xmlns:a16="http://schemas.microsoft.com/office/drawing/2014/main" id="{C0333B0D-D64B-60D1-6D42-71EAECE90B4A}"/>
              </a:ext>
            </a:extLst>
          </p:cNvPr>
          <p:cNvPicPr>
            <a:picLocks noChangeAspect="1"/>
          </p:cNvPicPr>
          <p:nvPr/>
        </p:nvPicPr>
        <p:blipFill rotWithShape="1">
          <a:blip r:embed="rId3">
            <a:extLst>
              <a:ext uri="{28A0092B-C50C-407E-A947-70E740481C1C}">
                <a14:useLocalDpi xmlns:a14="http://schemas.microsoft.com/office/drawing/2010/main" val="0"/>
              </a:ext>
            </a:extLst>
          </a:blip>
          <a:srcRect t="13826" b="13358"/>
          <a:stretch/>
        </p:blipFill>
        <p:spPr>
          <a:xfrm>
            <a:off x="20" y="10"/>
            <a:ext cx="12191980" cy="6857990"/>
          </a:xfrm>
          <a:prstGeom prst="rect">
            <a:avLst/>
          </a:prstGeom>
        </p:spPr>
      </p:pic>
    </p:spTree>
    <p:extLst>
      <p:ext uri="{BB962C8B-B14F-4D97-AF65-F5344CB8AC3E}">
        <p14:creationId xmlns:p14="http://schemas.microsoft.com/office/powerpoint/2010/main" val="3413660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FBA283-AAEF-4AF2-4EDF-F88AB780C461}"/>
              </a:ext>
            </a:extLst>
          </p:cNvPr>
          <p:cNvSpPr txBox="1"/>
          <p:nvPr/>
        </p:nvSpPr>
        <p:spPr>
          <a:xfrm>
            <a:off x="139244" y="474345"/>
            <a:ext cx="8629487" cy="6309420"/>
          </a:xfrm>
          <a:prstGeom prst="rect">
            <a:avLst/>
          </a:prstGeom>
          <a:noFill/>
        </p:spPr>
        <p:txBody>
          <a:bodyPr wrap="square">
            <a:spAutoFit/>
          </a:bodyPr>
          <a:lstStyle/>
          <a:p>
            <a:pPr>
              <a:spcBef>
                <a:spcPts val="600"/>
              </a:spcBef>
              <a:spcAft>
                <a:spcPts val="600"/>
              </a:spcAft>
            </a:pPr>
            <a:r>
              <a:rPr lang="en-US" sz="1600" b="1"/>
              <a:t>June 7, 2024, 11:59 PM ET:  </a:t>
            </a:r>
            <a:r>
              <a:rPr lang="en-US" sz="1600"/>
              <a:t>Full Grant Proposals Due to AFWA Portal (no Federal Forms) - </a:t>
            </a:r>
            <a:r>
              <a:rPr lang="en-US" sz="1600">
                <a:hlinkClick r:id="rId3"/>
              </a:rPr>
              <a:t>https://afwamscgp.smapply.io/</a:t>
            </a:r>
            <a:r>
              <a:rPr lang="en-US" sz="1600"/>
              <a:t>  </a:t>
            </a:r>
            <a:r>
              <a:rPr lang="en-US" sz="1600" b="1" i="1" u="sng">
                <a:solidFill>
                  <a:srgbClr val="FF0000"/>
                </a:solidFill>
              </a:rPr>
              <a:t>No proposals shall be submitted to </a:t>
            </a:r>
            <a:r>
              <a:rPr lang="en-US" sz="1600" b="1" i="1" u="sng" err="1">
                <a:solidFill>
                  <a:srgbClr val="FF0000"/>
                </a:solidFill>
              </a:rPr>
              <a:t>GrantSolutions</a:t>
            </a:r>
            <a:r>
              <a:rPr lang="en-US" sz="1600" b="1" i="1" u="sng">
                <a:solidFill>
                  <a:srgbClr val="FF0000"/>
                </a:solidFill>
              </a:rPr>
              <a:t> at this point.</a:t>
            </a:r>
          </a:p>
          <a:p>
            <a:pPr>
              <a:spcBef>
                <a:spcPts val="600"/>
              </a:spcBef>
              <a:spcAft>
                <a:spcPts val="600"/>
              </a:spcAft>
            </a:pPr>
            <a:r>
              <a:rPr lang="en-US" sz="1600" b="1"/>
              <a:t>June 10 – 27, 2024:  </a:t>
            </a:r>
            <a:r>
              <a:rPr lang="en-US" sz="1600"/>
              <a:t>AFWA reviews proposals for eligibility.</a:t>
            </a:r>
          </a:p>
          <a:p>
            <a:pPr>
              <a:spcBef>
                <a:spcPts val="600"/>
              </a:spcBef>
              <a:spcAft>
                <a:spcPts val="600"/>
              </a:spcAft>
            </a:pPr>
            <a:r>
              <a:rPr lang="en-US" sz="1600" b="1"/>
              <a:t>July – August 2024:  </a:t>
            </a:r>
            <a:r>
              <a:rPr lang="en-US" sz="1600"/>
              <a:t>Technical Review Teams, National Grants Committee, and Office of Conservation Investment review the proposals and provide feedback.</a:t>
            </a:r>
          </a:p>
          <a:p>
            <a:pPr>
              <a:spcBef>
                <a:spcPts val="600"/>
              </a:spcBef>
              <a:spcAft>
                <a:spcPts val="600"/>
              </a:spcAft>
            </a:pPr>
            <a:r>
              <a:rPr lang="en-US" sz="1600" b="1"/>
              <a:t>September 2024: </a:t>
            </a:r>
            <a:r>
              <a:rPr lang="en-US" sz="1600"/>
              <a:t>A Direct Announcement will be posted in </a:t>
            </a:r>
            <a:r>
              <a:rPr lang="en-US" sz="1600" err="1">
                <a:hlinkClick r:id="rId4"/>
              </a:rPr>
              <a:t>GrantSolutions</a:t>
            </a:r>
            <a:r>
              <a:rPr lang="en-US" sz="1600"/>
              <a:t> and selected applicants will be invited to submit full grant proposals with all required Federal forms. Applicants may also be asked to address proposal feedback from the National Grants Committee (NGC). </a:t>
            </a:r>
          </a:p>
          <a:p>
            <a:pPr>
              <a:spcBef>
                <a:spcPts val="600"/>
              </a:spcBef>
              <a:spcAft>
                <a:spcPts val="600"/>
              </a:spcAft>
            </a:pPr>
            <a:r>
              <a:rPr lang="en-US" sz="1600" b="1"/>
              <a:t>September 15, 2024:</a:t>
            </a:r>
            <a:r>
              <a:rPr lang="en-US" sz="1600"/>
              <a:t>  Final proposals – with requested edits addressing feedback – are due in AFWA Portal. </a:t>
            </a:r>
          </a:p>
          <a:p>
            <a:pPr>
              <a:spcBef>
                <a:spcPts val="600"/>
              </a:spcBef>
              <a:spcAft>
                <a:spcPts val="600"/>
              </a:spcAft>
            </a:pPr>
            <a:r>
              <a:rPr lang="en-US" sz="1600" b="1"/>
              <a:t>Mid to Late September 2024:</a:t>
            </a:r>
            <a:r>
              <a:rPr lang="en-US" sz="1600"/>
              <a:t>  Final applications (proposals with required Federal forms) due in </a:t>
            </a:r>
            <a:r>
              <a:rPr lang="en-US" sz="1600" err="1"/>
              <a:t>GrantSolutions</a:t>
            </a:r>
            <a:r>
              <a:rPr lang="en-US" sz="1600"/>
              <a:t>. </a:t>
            </a:r>
          </a:p>
          <a:p>
            <a:pPr>
              <a:spcBef>
                <a:spcPts val="600"/>
              </a:spcBef>
              <a:spcAft>
                <a:spcPts val="600"/>
              </a:spcAft>
            </a:pPr>
            <a:r>
              <a:rPr lang="en-US" sz="1600" b="1"/>
              <a:t>Late September 2024: </a:t>
            </a:r>
            <a:r>
              <a:rPr lang="en-US" sz="1600"/>
              <a:t>Priority List of Projects is approved at AFWA Annual Meeting during the Business Meeting.</a:t>
            </a:r>
          </a:p>
          <a:p>
            <a:pPr>
              <a:spcBef>
                <a:spcPts val="600"/>
              </a:spcBef>
              <a:spcAft>
                <a:spcPts val="600"/>
              </a:spcAft>
            </a:pPr>
            <a:r>
              <a:rPr lang="en-US" sz="1600" b="1"/>
              <a:t>October 1, 2024:  </a:t>
            </a:r>
            <a:r>
              <a:rPr lang="en-US" sz="1600"/>
              <a:t>Priority List of Projects is submitted to USFWS for Director approval. </a:t>
            </a:r>
          </a:p>
          <a:p>
            <a:pPr>
              <a:spcBef>
                <a:spcPts val="600"/>
              </a:spcBef>
              <a:spcAft>
                <a:spcPts val="600"/>
              </a:spcAft>
            </a:pPr>
            <a:r>
              <a:rPr lang="en-US" sz="1600" b="1"/>
              <a:t>October 1 – December 31, 2024: </a:t>
            </a:r>
            <a:r>
              <a:rPr lang="en-US" sz="1600"/>
              <a:t>USFWS reviews and awards grants. </a:t>
            </a:r>
            <a:r>
              <a:rPr lang="en-US" sz="1600" i="1"/>
              <a:t>May have additional questions that applicants MUST be timely about addressing!</a:t>
            </a:r>
          </a:p>
          <a:p>
            <a:pPr>
              <a:spcBef>
                <a:spcPts val="600"/>
              </a:spcBef>
              <a:spcAft>
                <a:spcPts val="600"/>
              </a:spcAft>
            </a:pPr>
            <a:r>
              <a:rPr lang="en-US" sz="1600" b="1"/>
              <a:t>January 1, 2025:</a:t>
            </a:r>
            <a:r>
              <a:rPr lang="en-US" sz="1600"/>
              <a:t>  Grant start date, period of performance begins.</a:t>
            </a:r>
          </a:p>
          <a:p>
            <a:pPr algn="ctr">
              <a:spcBef>
                <a:spcPts val="600"/>
              </a:spcBef>
              <a:spcAft>
                <a:spcPts val="600"/>
              </a:spcAft>
            </a:pPr>
            <a:r>
              <a:rPr lang="en-US" sz="1600" b="1" i="1" u="sng">
                <a:solidFill>
                  <a:srgbClr val="FF0000"/>
                </a:solidFill>
              </a:rPr>
              <a:t>MSCGP Proposals are not required in TRACS anymore!</a:t>
            </a:r>
          </a:p>
        </p:txBody>
      </p:sp>
      <p:pic>
        <p:nvPicPr>
          <p:cNvPr id="7" name="Picture 6" descr="Graphical user interface, application&#10;&#10;Description automatically generated">
            <a:extLst>
              <a:ext uri="{FF2B5EF4-FFF2-40B4-BE49-F238E27FC236}">
                <a16:creationId xmlns:a16="http://schemas.microsoft.com/office/drawing/2014/main" id="{B828FB4B-1BDB-97F8-DA37-69FE54471F66}"/>
              </a:ext>
            </a:extLst>
          </p:cNvPr>
          <p:cNvPicPr>
            <a:picLocks noChangeAspect="1"/>
          </p:cNvPicPr>
          <p:nvPr/>
        </p:nvPicPr>
        <p:blipFill rotWithShape="1">
          <a:blip r:embed="rId5">
            <a:extLst>
              <a:ext uri="{28A0092B-C50C-407E-A947-70E740481C1C}">
                <a14:useLocalDpi xmlns:a14="http://schemas.microsoft.com/office/drawing/2010/main" val="0"/>
              </a:ext>
            </a:extLst>
          </a:blip>
          <a:srcRect t="11168" r="46999"/>
          <a:stretch/>
        </p:blipFill>
        <p:spPr>
          <a:xfrm>
            <a:off x="9079939" y="383138"/>
            <a:ext cx="2643523" cy="2802214"/>
          </a:xfrm>
          <a:prstGeom prst="rect">
            <a:avLst/>
          </a:prstGeom>
          <a:ln>
            <a:noFill/>
          </a:ln>
          <a:effectLst>
            <a:outerShdw blurRad="190500" algn="tl" rotWithShape="0">
              <a:srgbClr val="000000">
                <a:alpha val="70000"/>
              </a:srgbClr>
            </a:outerShdw>
          </a:effectLst>
        </p:spPr>
      </p:pic>
      <p:pic>
        <p:nvPicPr>
          <p:cNvPr id="10" name="Picture 9" descr="Graphical user interface, text, application&#10;&#10;Description automatically generated">
            <a:extLst>
              <a:ext uri="{FF2B5EF4-FFF2-40B4-BE49-F238E27FC236}">
                <a16:creationId xmlns:a16="http://schemas.microsoft.com/office/drawing/2014/main" id="{1CD7FFCA-7746-0D93-F37E-A2C9904CF5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2739" y="3681792"/>
            <a:ext cx="3137925" cy="2989149"/>
          </a:xfrm>
          <a:prstGeom prst="rect">
            <a:avLst/>
          </a:prstGeom>
          <a:ln>
            <a:noFill/>
          </a:ln>
          <a:effectLst>
            <a:outerShdw blurRad="190500" algn="tl" rotWithShape="0">
              <a:srgbClr val="000000">
                <a:alpha val="70000"/>
              </a:srgbClr>
            </a:outerShdw>
          </a:effectLst>
        </p:spPr>
      </p:pic>
      <p:sp>
        <p:nvSpPr>
          <p:cNvPr id="9" name="Title 1">
            <a:extLst>
              <a:ext uri="{FF2B5EF4-FFF2-40B4-BE49-F238E27FC236}">
                <a16:creationId xmlns:a16="http://schemas.microsoft.com/office/drawing/2014/main" id="{A7783193-4B7C-0901-C33E-03419DA126ED}"/>
              </a:ext>
            </a:extLst>
          </p:cNvPr>
          <p:cNvSpPr>
            <a:spLocks noGrp="1"/>
          </p:cNvSpPr>
          <p:nvPr>
            <p:ph type="title"/>
          </p:nvPr>
        </p:nvSpPr>
        <p:spPr>
          <a:xfrm>
            <a:off x="139244" y="93026"/>
            <a:ext cx="4734181" cy="580223"/>
          </a:xfrm>
          <a:noFill/>
        </p:spPr>
        <p:txBody>
          <a:bodyPr wrap="none" rtlCol="0">
            <a:spAutoFit/>
          </a:bodyPr>
          <a:lstStyle/>
          <a:p>
            <a:r>
              <a:rPr lang="en-US" sz="3500" b="1">
                <a:latin typeface="Aptos" panose="020B0004020202020204" pitchFamily="34" charset="0"/>
                <a:ea typeface="+mn-ea"/>
                <a:cs typeface="+mn-cs"/>
              </a:rPr>
              <a:t>2025 Process Timeline</a:t>
            </a:r>
          </a:p>
        </p:txBody>
      </p:sp>
    </p:spTree>
    <p:extLst>
      <p:ext uri="{BB962C8B-B14F-4D97-AF65-F5344CB8AC3E}">
        <p14:creationId xmlns:p14="http://schemas.microsoft.com/office/powerpoint/2010/main" val="3982993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DC1AF6-EEB8-F043-CA2C-2BBF9DE504B2}"/>
              </a:ext>
            </a:extLst>
          </p:cNvPr>
          <p:cNvPicPr>
            <a:picLocks noChangeAspect="1"/>
          </p:cNvPicPr>
          <p:nvPr/>
        </p:nvPicPr>
        <p:blipFill rotWithShape="1">
          <a:blip r:embed="rId3">
            <a:duotone>
              <a:schemeClr val="bg2">
                <a:shade val="45000"/>
                <a:satMod val="135000"/>
              </a:schemeClr>
              <a:prstClr val="white"/>
            </a:duotone>
          </a:blip>
          <a:srcRect b="15730"/>
          <a:stretch/>
        </p:blipFill>
        <p:spPr>
          <a:xfrm>
            <a:off x="20" y="247681"/>
            <a:ext cx="12191980" cy="6857990"/>
          </a:xfrm>
          <a:prstGeom prst="rect">
            <a:avLst/>
          </a:prstGeom>
        </p:spPr>
      </p:pic>
      <p:sp>
        <p:nvSpPr>
          <p:cNvPr id="24"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71B78FF-431C-611B-E247-E6A58AEFF974}"/>
              </a:ext>
            </a:extLst>
          </p:cNvPr>
          <p:cNvGraphicFramePr>
            <a:graphicFrameLocks noGrp="1"/>
          </p:cNvGraphicFramePr>
          <p:nvPr>
            <p:ph idx="1"/>
            <p:extLst>
              <p:ext uri="{D42A27DB-BD31-4B8C-83A1-F6EECF244321}">
                <p14:modId xmlns:p14="http://schemas.microsoft.com/office/powerpoint/2010/main" val="3008813401"/>
              </p:ext>
            </p:extLst>
          </p:nvPr>
        </p:nvGraphicFramePr>
        <p:xfrm>
          <a:off x="554736" y="1544742"/>
          <a:ext cx="10927080" cy="46801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44FB6149-87B6-EF28-6825-FD812B265E06}"/>
              </a:ext>
            </a:extLst>
          </p:cNvPr>
          <p:cNvSpPr txBox="1"/>
          <p:nvPr/>
        </p:nvSpPr>
        <p:spPr>
          <a:xfrm>
            <a:off x="2698173" y="590590"/>
            <a:ext cx="6795654" cy="553998"/>
          </a:xfrm>
          <a:prstGeom prst="rect">
            <a:avLst/>
          </a:prstGeom>
          <a:noFill/>
        </p:spPr>
        <p:txBody>
          <a:bodyPr wrap="square">
            <a:spAutoFit/>
          </a:bodyPr>
          <a:lstStyle/>
          <a:p>
            <a:r>
              <a:rPr lang="en-US" sz="3000" b="1">
                <a:latin typeface="Aptos" panose="020B0004020202020204" pitchFamily="34" charset="0"/>
              </a:rPr>
              <a:t>MSCGP Application Process</a:t>
            </a:r>
          </a:p>
        </p:txBody>
      </p:sp>
    </p:spTree>
    <p:extLst>
      <p:ext uri="{BB962C8B-B14F-4D97-AF65-F5344CB8AC3E}">
        <p14:creationId xmlns:p14="http://schemas.microsoft.com/office/powerpoint/2010/main" val="2909500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A0448D9B-8CA0-4C92-AAB2-ABCD53D44A31}"/>
              </a:ext>
            </a:extLst>
          </p:cNvPr>
          <p:cNvSpPr>
            <a:spLocks noGrp="1"/>
          </p:cNvSpPr>
          <p:nvPr>
            <p:ph type="title"/>
          </p:nvPr>
        </p:nvSpPr>
        <p:spPr>
          <a:xfrm>
            <a:off x="838200" y="643467"/>
            <a:ext cx="3401291" cy="5571066"/>
          </a:xfrm>
        </p:spPr>
        <p:txBody>
          <a:bodyPr>
            <a:normAutofit/>
          </a:bodyPr>
          <a:lstStyle/>
          <a:p>
            <a:r>
              <a:rPr lang="en-US" b="1">
                <a:solidFill>
                  <a:srgbClr val="FFFFFF"/>
                </a:solidFill>
                <a:latin typeface="Aptos" panose="020B0004020202020204" pitchFamily="34" charset="0"/>
              </a:rPr>
              <a:t>Grant Proposal</a:t>
            </a:r>
          </a:p>
        </p:txBody>
      </p:sp>
      <p:graphicFrame>
        <p:nvGraphicFramePr>
          <p:cNvPr id="5" name="Content Placeholder 2">
            <a:extLst>
              <a:ext uri="{FF2B5EF4-FFF2-40B4-BE49-F238E27FC236}">
                <a16:creationId xmlns:a16="http://schemas.microsoft.com/office/drawing/2014/main" id="{D02781D7-D49E-9D9E-5318-A8F053C571DD}"/>
              </a:ext>
            </a:extLst>
          </p:cNvPr>
          <p:cNvGraphicFramePr>
            <a:graphicFrameLocks noGrp="1"/>
          </p:cNvGraphicFramePr>
          <p:nvPr>
            <p:ph idx="1"/>
            <p:extLst>
              <p:ext uri="{D42A27DB-BD31-4B8C-83A1-F6EECF244321}">
                <p14:modId xmlns:p14="http://schemas.microsoft.com/office/powerpoint/2010/main" val="524500769"/>
              </p:ext>
            </p:extLst>
          </p:nvPr>
        </p:nvGraphicFramePr>
        <p:xfrm>
          <a:off x="4860053" y="1475571"/>
          <a:ext cx="6981313" cy="4468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3542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ocument with text and a note">
            <a:extLst>
              <a:ext uri="{FF2B5EF4-FFF2-40B4-BE49-F238E27FC236}">
                <a16:creationId xmlns:a16="http://schemas.microsoft.com/office/drawing/2014/main" id="{F08DA7DE-7528-9196-091B-0B3B252341D7}"/>
              </a:ext>
            </a:extLst>
          </p:cNvPr>
          <p:cNvPicPr>
            <a:picLocks noChangeAspect="1"/>
          </p:cNvPicPr>
          <p:nvPr/>
        </p:nvPicPr>
        <p:blipFill rotWithShape="1">
          <a:blip r:embed="rId3">
            <a:extLst>
              <a:ext uri="{28A0092B-C50C-407E-A947-70E740481C1C}">
                <a14:useLocalDpi xmlns:a14="http://schemas.microsoft.com/office/drawing/2010/main" val="0"/>
              </a:ext>
            </a:extLst>
          </a:blip>
          <a:srcRect b="3366"/>
          <a:stretch/>
        </p:blipFill>
        <p:spPr>
          <a:xfrm>
            <a:off x="1341398" y="235939"/>
            <a:ext cx="9689768" cy="6622061"/>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5E5A736D-1B5C-5AF1-1F3F-403EA2E2ED18}"/>
              </a:ext>
            </a:extLst>
          </p:cNvPr>
          <p:cNvSpPr/>
          <p:nvPr/>
        </p:nvSpPr>
        <p:spPr>
          <a:xfrm>
            <a:off x="710119" y="1013791"/>
            <a:ext cx="10846342" cy="228001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72E2DDD-526D-F3C7-675C-1B62787CC749}"/>
              </a:ext>
            </a:extLst>
          </p:cNvPr>
          <p:cNvSpPr/>
          <p:nvPr/>
        </p:nvSpPr>
        <p:spPr>
          <a:xfrm>
            <a:off x="710118" y="3429000"/>
            <a:ext cx="10846343" cy="2096728"/>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343B666-B620-DDDD-D4CB-C04D5DC56D43}"/>
              </a:ext>
            </a:extLst>
          </p:cNvPr>
          <p:cNvSpPr/>
          <p:nvPr/>
        </p:nvSpPr>
        <p:spPr>
          <a:xfrm>
            <a:off x="710118" y="5631294"/>
            <a:ext cx="10846342" cy="1121139"/>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6D64EB-992D-4A16-EADE-FCF93F05E4F2}"/>
              </a:ext>
            </a:extLst>
          </p:cNvPr>
          <p:cNvSpPr txBox="1"/>
          <p:nvPr/>
        </p:nvSpPr>
        <p:spPr>
          <a:xfrm>
            <a:off x="710117" y="235939"/>
            <a:ext cx="10846342" cy="430887"/>
          </a:xfrm>
          <a:prstGeom prst="rect">
            <a:avLst/>
          </a:prstGeom>
          <a:solidFill>
            <a:schemeClr val="accent2"/>
          </a:solidFill>
        </p:spPr>
        <p:txBody>
          <a:bodyPr wrap="square" rtlCol="0">
            <a:spAutoFit/>
          </a:bodyPr>
          <a:lstStyle/>
          <a:p>
            <a:pPr algn="ctr"/>
            <a:r>
              <a:rPr lang="en-US" sz="2200" b="1">
                <a:solidFill>
                  <a:schemeClr val="bg1"/>
                </a:solidFill>
                <a:latin typeface="Aptos" panose="020B0004020202020204" pitchFamily="34" charset="0"/>
              </a:rPr>
              <a:t>Applicant and Project Information</a:t>
            </a:r>
          </a:p>
        </p:txBody>
      </p:sp>
    </p:spTree>
    <p:extLst>
      <p:ext uri="{BB962C8B-B14F-4D97-AF65-F5344CB8AC3E}">
        <p14:creationId xmlns:p14="http://schemas.microsoft.com/office/powerpoint/2010/main" val="36125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cument with text and images&#10;&#10;Description automatically generated">
            <a:extLst>
              <a:ext uri="{FF2B5EF4-FFF2-40B4-BE49-F238E27FC236}">
                <a16:creationId xmlns:a16="http://schemas.microsoft.com/office/drawing/2014/main" id="{2FD4C872-32E8-CC49-DEB2-DE0260D74410}"/>
              </a:ext>
            </a:extLst>
          </p:cNvPr>
          <p:cNvPicPr>
            <a:picLocks noChangeAspect="1"/>
          </p:cNvPicPr>
          <p:nvPr/>
        </p:nvPicPr>
        <p:blipFill rotWithShape="1">
          <a:blip r:embed="rId3">
            <a:extLst>
              <a:ext uri="{28A0092B-C50C-407E-A947-70E740481C1C}">
                <a14:useLocalDpi xmlns:a14="http://schemas.microsoft.com/office/drawing/2010/main" val="0"/>
              </a:ext>
            </a:extLst>
          </a:blip>
          <a:srcRect b="14712"/>
          <a:stretch/>
        </p:blipFill>
        <p:spPr>
          <a:xfrm>
            <a:off x="818321" y="436125"/>
            <a:ext cx="10555357" cy="5105139"/>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9DF339CA-9B5D-7A2F-76D9-5967E840C0E4}"/>
              </a:ext>
            </a:extLst>
          </p:cNvPr>
          <p:cNvSpPr/>
          <p:nvPr/>
        </p:nvSpPr>
        <p:spPr>
          <a:xfrm>
            <a:off x="1123950" y="830960"/>
            <a:ext cx="9782176" cy="197706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6D45ED5-17D7-F9A5-6FE1-52DE81D83517}"/>
              </a:ext>
            </a:extLst>
          </p:cNvPr>
          <p:cNvSpPr/>
          <p:nvPr/>
        </p:nvSpPr>
        <p:spPr>
          <a:xfrm>
            <a:off x="1123950" y="2895601"/>
            <a:ext cx="9782176" cy="257175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04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5A5826-6225-6870-90A9-07CACDF69DC3}"/>
              </a:ext>
            </a:extLst>
          </p:cNvPr>
          <p:cNvPicPr>
            <a:picLocks noChangeAspect="1"/>
          </p:cNvPicPr>
          <p:nvPr/>
        </p:nvPicPr>
        <p:blipFill>
          <a:blip r:embed="rId3"/>
          <a:stretch>
            <a:fillRect/>
          </a:stretch>
        </p:blipFill>
        <p:spPr>
          <a:xfrm>
            <a:off x="1021023" y="879220"/>
            <a:ext cx="10149954" cy="4712843"/>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26FF7FA6-522F-B4DC-442A-B5E79162643D}"/>
              </a:ext>
            </a:extLst>
          </p:cNvPr>
          <p:cNvSpPr txBox="1"/>
          <p:nvPr/>
        </p:nvSpPr>
        <p:spPr>
          <a:xfrm>
            <a:off x="3835400" y="2522728"/>
            <a:ext cx="6479032" cy="646331"/>
          </a:xfrm>
          <a:prstGeom prst="rect">
            <a:avLst/>
          </a:prstGeom>
          <a:solidFill>
            <a:srgbClr val="92D050"/>
          </a:solidFill>
          <a:effectLst>
            <a:outerShdw blurRad="50800" dist="38100" dir="2700000" algn="tl" rotWithShape="0">
              <a:prstClr val="black">
                <a:alpha val="40000"/>
              </a:prstClr>
            </a:outerShdw>
          </a:effectLst>
        </p:spPr>
        <p:txBody>
          <a:bodyPr wrap="square" rtlCol="0">
            <a:spAutoFit/>
          </a:bodyPr>
          <a:lstStyle/>
          <a:p>
            <a:r>
              <a:rPr lang="en-US" b="1"/>
              <a:t>NOTE</a:t>
            </a:r>
            <a:r>
              <a:rPr lang="en-US"/>
              <a:t>:  Refer to the Grant Proposal Guidelines under “4. Eligibility Standards” and “5. Definitions” to inform your response. </a:t>
            </a:r>
          </a:p>
        </p:txBody>
      </p:sp>
      <p:sp>
        <p:nvSpPr>
          <p:cNvPr id="6" name="Rectangle 5">
            <a:extLst>
              <a:ext uri="{FF2B5EF4-FFF2-40B4-BE49-F238E27FC236}">
                <a16:creationId xmlns:a16="http://schemas.microsoft.com/office/drawing/2014/main" id="{2EC4620D-126E-824E-0053-480307A94B27}"/>
              </a:ext>
            </a:extLst>
          </p:cNvPr>
          <p:cNvSpPr/>
          <p:nvPr/>
        </p:nvSpPr>
        <p:spPr>
          <a:xfrm>
            <a:off x="1104899" y="879219"/>
            <a:ext cx="9953625" cy="64633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55766F6-BA44-2DE9-3D99-C2F239F068DB}"/>
              </a:ext>
            </a:extLst>
          </p:cNvPr>
          <p:cNvSpPr/>
          <p:nvPr/>
        </p:nvSpPr>
        <p:spPr>
          <a:xfrm>
            <a:off x="1104900" y="1622625"/>
            <a:ext cx="9953623" cy="171112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D130C75-BC0C-EEDC-D134-BE825140CF43}"/>
              </a:ext>
            </a:extLst>
          </p:cNvPr>
          <p:cNvSpPr/>
          <p:nvPr/>
        </p:nvSpPr>
        <p:spPr>
          <a:xfrm>
            <a:off x="1104900" y="3476626"/>
            <a:ext cx="9953623" cy="193357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94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4D632BC3-8D5F-2546-12A0-26F45ECE9597}"/>
              </a:ext>
            </a:extLst>
          </p:cNvPr>
          <p:cNvSpPr>
            <a:spLocks noGrp="1"/>
          </p:cNvSpPr>
          <p:nvPr>
            <p:ph type="title"/>
          </p:nvPr>
        </p:nvSpPr>
        <p:spPr>
          <a:xfrm>
            <a:off x="483436" y="1198418"/>
            <a:ext cx="3200400" cy="4461163"/>
          </a:xfrm>
        </p:spPr>
        <p:txBody>
          <a:bodyPr vert="horz" lIns="91440" tIns="45720" rIns="91440" bIns="45720" rtlCol="0" anchor="ctr">
            <a:normAutofit/>
          </a:bodyPr>
          <a:lstStyle/>
          <a:p>
            <a:r>
              <a:rPr lang="en-US" b="1" kern="1200">
                <a:solidFill>
                  <a:srgbClr val="FFFFFF"/>
                </a:solidFill>
                <a:latin typeface="Aptos" panose="020B0004020202020204" pitchFamily="34" charset="0"/>
              </a:rPr>
              <a:t>PROJECT STATEMENT</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40B283E6-4139-BAA4-1FE6-59E75E24CCB2}"/>
              </a:ext>
            </a:extLst>
          </p:cNvPr>
          <p:cNvSpPr txBox="1"/>
          <p:nvPr/>
        </p:nvSpPr>
        <p:spPr>
          <a:xfrm>
            <a:off x="4387931" y="436965"/>
            <a:ext cx="6906491" cy="5585619"/>
          </a:xfrm>
          <a:prstGeom prst="rect">
            <a:avLst/>
          </a:prstGeom>
        </p:spPr>
        <p:txBody>
          <a:bodyPr vert="horz" lIns="91440" tIns="45720" rIns="91440" bIns="45720" rtlCol="0" anchor="ctr">
            <a:normAutofit/>
          </a:bodyPr>
          <a:lstStyle/>
          <a:p>
            <a:pPr marL="685800" marR="0" lvl="0" indent="-514350">
              <a:lnSpc>
                <a:spcPct val="150000"/>
              </a:lnSpc>
              <a:spcBef>
                <a:spcPts val="0"/>
              </a:spcBef>
              <a:spcAft>
                <a:spcPts val="0"/>
              </a:spcAft>
              <a:buFont typeface="+mj-lt"/>
              <a:buAutoNum type="romanUcPeriod"/>
            </a:pPr>
            <a:r>
              <a:rPr lang="en-US" sz="2500">
                <a:effectLst/>
                <a:latin typeface="Aptos" panose="020B0004020202020204" pitchFamily="34" charset="0"/>
              </a:rPr>
              <a:t>Need   </a:t>
            </a:r>
          </a:p>
          <a:p>
            <a:pPr marL="685800" marR="0" lvl="0" indent="-514350">
              <a:lnSpc>
                <a:spcPct val="150000"/>
              </a:lnSpc>
              <a:spcBef>
                <a:spcPts val="0"/>
              </a:spcBef>
              <a:spcAft>
                <a:spcPts val="0"/>
              </a:spcAft>
              <a:buFont typeface="+mj-lt"/>
              <a:buAutoNum type="romanUcPeriod"/>
            </a:pPr>
            <a:r>
              <a:rPr lang="en-US" sz="2500">
                <a:effectLst/>
                <a:latin typeface="Aptos" panose="020B0004020202020204" pitchFamily="34" charset="0"/>
              </a:rPr>
              <a:t>Purpose </a:t>
            </a:r>
          </a:p>
          <a:p>
            <a:pPr marL="685800" marR="0" lvl="0" indent="-514350">
              <a:lnSpc>
                <a:spcPct val="150000"/>
              </a:lnSpc>
              <a:spcBef>
                <a:spcPts val="0"/>
              </a:spcBef>
              <a:spcAft>
                <a:spcPts val="0"/>
              </a:spcAft>
              <a:buFont typeface="+mj-lt"/>
              <a:buAutoNum type="romanUcPeriod"/>
            </a:pPr>
            <a:r>
              <a:rPr lang="en-US" sz="2500">
                <a:effectLst/>
                <a:latin typeface="Aptos" panose="020B0004020202020204" pitchFamily="34" charset="0"/>
              </a:rPr>
              <a:t>Objectives </a:t>
            </a:r>
          </a:p>
          <a:p>
            <a:pPr marL="685800" marR="0" lvl="0" indent="-514350">
              <a:lnSpc>
                <a:spcPct val="150000"/>
              </a:lnSpc>
              <a:spcBef>
                <a:spcPts val="0"/>
              </a:spcBef>
              <a:spcAft>
                <a:spcPts val="0"/>
              </a:spcAft>
              <a:buFont typeface="+mj-lt"/>
              <a:buAutoNum type="romanUcPeriod"/>
            </a:pPr>
            <a:r>
              <a:rPr lang="en-US" sz="2500">
                <a:effectLst/>
                <a:latin typeface="Aptos" panose="020B0004020202020204" pitchFamily="34" charset="0"/>
              </a:rPr>
              <a:t>Approach </a:t>
            </a:r>
          </a:p>
          <a:p>
            <a:pPr marL="685800" marR="0" lvl="0" indent="-514350">
              <a:lnSpc>
                <a:spcPct val="150000"/>
              </a:lnSpc>
              <a:spcBef>
                <a:spcPts val="0"/>
              </a:spcBef>
              <a:spcAft>
                <a:spcPts val="0"/>
              </a:spcAft>
              <a:buFont typeface="+mj-lt"/>
              <a:buAutoNum type="romanUcPeriod"/>
            </a:pPr>
            <a:r>
              <a:rPr lang="en-US" sz="2500">
                <a:effectLst/>
                <a:latin typeface="Aptos" panose="020B0004020202020204" pitchFamily="34" charset="0"/>
              </a:rPr>
              <a:t>Results or Benefits Expected </a:t>
            </a:r>
          </a:p>
          <a:p>
            <a:pPr marL="685800" marR="0" lvl="0" indent="-514350">
              <a:lnSpc>
                <a:spcPct val="150000"/>
              </a:lnSpc>
              <a:spcBef>
                <a:spcPts val="0"/>
              </a:spcBef>
              <a:spcAft>
                <a:spcPts val="0"/>
              </a:spcAft>
              <a:buFont typeface="+mj-lt"/>
              <a:buAutoNum type="romanUcPeriod"/>
            </a:pPr>
            <a:r>
              <a:rPr lang="en-US" sz="2500">
                <a:effectLst/>
                <a:latin typeface="Aptos" panose="020B0004020202020204" pitchFamily="34" charset="0"/>
              </a:rPr>
              <a:t>Deliverables </a:t>
            </a:r>
          </a:p>
          <a:p>
            <a:pPr marL="685800" marR="0" lvl="0" indent="-514350">
              <a:lnSpc>
                <a:spcPct val="150000"/>
              </a:lnSpc>
              <a:spcBef>
                <a:spcPts val="0"/>
              </a:spcBef>
              <a:spcAft>
                <a:spcPts val="0"/>
              </a:spcAft>
              <a:buFont typeface="+mj-lt"/>
              <a:buAutoNum type="romanUcPeriod"/>
            </a:pPr>
            <a:r>
              <a:rPr lang="en-US" sz="2500">
                <a:effectLst/>
                <a:latin typeface="Aptos" panose="020B0004020202020204" pitchFamily="34" charset="0"/>
              </a:rPr>
              <a:t>Timeline </a:t>
            </a:r>
          </a:p>
          <a:p>
            <a:pPr marL="685800" marR="0" lvl="0" indent="-514350">
              <a:lnSpc>
                <a:spcPct val="150000"/>
              </a:lnSpc>
              <a:spcBef>
                <a:spcPts val="0"/>
              </a:spcBef>
              <a:spcAft>
                <a:spcPts val="0"/>
              </a:spcAft>
              <a:buFont typeface="+mj-lt"/>
              <a:buAutoNum type="romanUcPeriod"/>
            </a:pPr>
            <a:r>
              <a:rPr lang="en-US" sz="2500">
                <a:effectLst/>
                <a:latin typeface="Aptos" panose="020B0004020202020204" pitchFamily="34" charset="0"/>
              </a:rPr>
              <a:t>Monitoring and Evaluation </a:t>
            </a:r>
          </a:p>
          <a:p>
            <a:pPr marL="685800" marR="0" lvl="0" indent="-514350">
              <a:lnSpc>
                <a:spcPct val="150000"/>
              </a:lnSpc>
              <a:spcBef>
                <a:spcPts val="0"/>
              </a:spcBef>
              <a:spcAft>
                <a:spcPts val="800"/>
              </a:spcAft>
              <a:buFont typeface="+mj-lt"/>
              <a:buAutoNum type="romanUcPeriod"/>
            </a:pPr>
            <a:r>
              <a:rPr lang="en-US" sz="2500">
                <a:effectLst/>
                <a:latin typeface="Aptos" panose="020B0004020202020204" pitchFamily="34" charset="0"/>
              </a:rPr>
              <a:t>Qualifications of Key Personnel </a:t>
            </a:r>
          </a:p>
        </p:txBody>
      </p:sp>
    </p:spTree>
    <p:extLst>
      <p:ext uri="{BB962C8B-B14F-4D97-AF65-F5344CB8AC3E}">
        <p14:creationId xmlns:p14="http://schemas.microsoft.com/office/powerpoint/2010/main" val="3216563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Arc 1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Freeform: Shape 2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70431077-4C53-08A9-FE05-B7F28DD18245}"/>
              </a:ext>
            </a:extLst>
          </p:cNvPr>
          <p:cNvPicPr>
            <a:picLocks noChangeAspect="1"/>
          </p:cNvPicPr>
          <p:nvPr/>
        </p:nvPicPr>
        <p:blipFill rotWithShape="1">
          <a:blip r:embed="rId3">
            <a:extLst>
              <a:ext uri="{28A0092B-C50C-407E-A947-70E740481C1C}">
                <a14:useLocalDpi xmlns:a14="http://schemas.microsoft.com/office/drawing/2010/main" val="0"/>
              </a:ext>
            </a:extLst>
          </a:blip>
          <a:srcRect l="5159" r="19561" b="1"/>
          <a:stretch/>
        </p:blipFill>
        <p:spPr>
          <a:xfrm>
            <a:off x="8330943" y="2762417"/>
            <a:ext cx="3186742" cy="331243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7" name="TextBox 6">
            <a:extLst>
              <a:ext uri="{FF2B5EF4-FFF2-40B4-BE49-F238E27FC236}">
                <a16:creationId xmlns:a16="http://schemas.microsoft.com/office/drawing/2014/main" id="{BD4F0227-3786-B554-390F-3538D80CE728}"/>
              </a:ext>
            </a:extLst>
          </p:cNvPr>
          <p:cNvSpPr txBox="1"/>
          <p:nvPr/>
        </p:nvSpPr>
        <p:spPr>
          <a:xfrm>
            <a:off x="215666" y="212876"/>
            <a:ext cx="2600659" cy="3323987"/>
          </a:xfrm>
          <a:prstGeom prst="rect">
            <a:avLst/>
          </a:prstGeom>
          <a:noFill/>
        </p:spPr>
        <p:txBody>
          <a:bodyPr wrap="square" rtlCol="0">
            <a:spAutoFit/>
          </a:bodyPr>
          <a:lstStyle/>
          <a:p>
            <a:r>
              <a:rPr lang="en-US" sz="3000" b="1">
                <a:solidFill>
                  <a:srgbClr val="5E4C3A"/>
                </a:solidFill>
                <a:latin typeface="Aptos" panose="020B0004020202020204" pitchFamily="34" charset="0"/>
              </a:rPr>
              <a:t>Multistate Conservation Grant Program:</a:t>
            </a:r>
          </a:p>
          <a:p>
            <a:endParaRPr lang="en-US" sz="3000" b="1">
              <a:solidFill>
                <a:srgbClr val="5E4C3A"/>
              </a:solidFill>
              <a:latin typeface="Aptos" panose="020B0004020202020204" pitchFamily="34" charset="0"/>
            </a:endParaRPr>
          </a:p>
          <a:p>
            <a:r>
              <a:rPr lang="en-US" sz="3000" b="1">
                <a:solidFill>
                  <a:srgbClr val="5E4C3A"/>
                </a:solidFill>
                <a:latin typeface="Aptos" panose="020B0004020202020204" pitchFamily="34" charset="0"/>
              </a:rPr>
              <a:t>Training Overview</a:t>
            </a:r>
          </a:p>
        </p:txBody>
      </p:sp>
      <p:sp>
        <p:nvSpPr>
          <p:cNvPr id="8" name="TextBox 7">
            <a:extLst>
              <a:ext uri="{FF2B5EF4-FFF2-40B4-BE49-F238E27FC236}">
                <a16:creationId xmlns:a16="http://schemas.microsoft.com/office/drawing/2014/main" id="{768A977E-EF19-CF0B-AE1D-47BE839A6EAE}"/>
              </a:ext>
            </a:extLst>
          </p:cNvPr>
          <p:cNvSpPr txBox="1"/>
          <p:nvPr/>
        </p:nvSpPr>
        <p:spPr>
          <a:xfrm>
            <a:off x="3052489" y="171122"/>
            <a:ext cx="7373953" cy="6524863"/>
          </a:xfrm>
          <a:prstGeom prst="rect">
            <a:avLst/>
          </a:prstGeom>
          <a:noFill/>
        </p:spPr>
        <p:txBody>
          <a:bodyPr wrap="square" lIns="91440" tIns="45720" rIns="91440" bIns="45720" rtlCol="0" anchor="t">
            <a:spAutoFit/>
          </a:bodyPr>
          <a:lstStyle/>
          <a:p>
            <a:pPr marL="344170" indent="-344170">
              <a:spcBef>
                <a:spcPts val="600"/>
              </a:spcBef>
              <a:spcAft>
                <a:spcPts val="600"/>
              </a:spcAft>
              <a:buFont typeface="Wingdings" panose="05000000000000000000" pitchFamily="2" charset="2"/>
              <a:buChar char="q"/>
            </a:pPr>
            <a:r>
              <a:rPr lang="en-US" sz="2200">
                <a:solidFill>
                  <a:srgbClr val="5E4C3A"/>
                </a:solidFill>
                <a:latin typeface="Aptos"/>
              </a:rPr>
              <a:t>Multistate Conservation Grant Program (MSCGP) Background</a:t>
            </a:r>
            <a:endParaRPr lang="en-US">
              <a:latin typeface="Aptos"/>
            </a:endParaRPr>
          </a:p>
          <a:p>
            <a:pPr marL="801370" lvl="1" indent="-344170">
              <a:spcBef>
                <a:spcPts val="600"/>
              </a:spcBef>
              <a:spcAft>
                <a:spcPts val="600"/>
              </a:spcAft>
              <a:buFont typeface="Courier New" panose="05000000000000000000" pitchFamily="2" charset="2"/>
              <a:buChar char="o"/>
            </a:pPr>
            <a:r>
              <a:rPr lang="en-US" sz="2200">
                <a:solidFill>
                  <a:srgbClr val="5E4C3A"/>
                </a:solidFill>
                <a:latin typeface="Aptos"/>
              </a:rPr>
              <a:t>Purpose &amp; Administration</a:t>
            </a:r>
          </a:p>
          <a:p>
            <a:pPr marL="801370" lvl="1" indent="-344170">
              <a:spcBef>
                <a:spcPts val="600"/>
              </a:spcBef>
              <a:spcAft>
                <a:spcPts val="600"/>
              </a:spcAft>
              <a:buFont typeface="Courier New" panose="05000000000000000000" pitchFamily="2" charset="2"/>
              <a:buChar char="o"/>
            </a:pPr>
            <a:r>
              <a:rPr lang="en-US" sz="2200">
                <a:solidFill>
                  <a:srgbClr val="5E4C3A"/>
                </a:solidFill>
                <a:latin typeface="Aptos"/>
              </a:rPr>
              <a:t>Funding Source</a:t>
            </a:r>
          </a:p>
          <a:p>
            <a:pPr marL="801370" lvl="1" indent="-344170">
              <a:spcBef>
                <a:spcPts val="600"/>
              </a:spcBef>
              <a:spcAft>
                <a:spcPts val="600"/>
              </a:spcAft>
              <a:buFont typeface="Courier New" panose="05000000000000000000" pitchFamily="2" charset="2"/>
              <a:buChar char="o"/>
            </a:pPr>
            <a:r>
              <a:rPr lang="en-US" sz="2200">
                <a:solidFill>
                  <a:srgbClr val="5E4C3A"/>
                </a:solidFill>
                <a:latin typeface="Aptos"/>
              </a:rPr>
              <a:t>Quick Facts &amp; 2024 MSCGP Awarded Grants funding summary</a:t>
            </a:r>
          </a:p>
          <a:p>
            <a:pPr marL="344170" indent="-344170">
              <a:spcBef>
                <a:spcPts val="600"/>
              </a:spcBef>
              <a:spcAft>
                <a:spcPts val="600"/>
              </a:spcAft>
              <a:buFont typeface="Wingdings" panose="05000000000000000000" pitchFamily="2" charset="2"/>
              <a:buChar char="q"/>
            </a:pPr>
            <a:r>
              <a:rPr lang="en-US" sz="2200">
                <a:solidFill>
                  <a:srgbClr val="5E4C3A"/>
                </a:solidFill>
                <a:ea typeface="+mn-lt"/>
                <a:cs typeface="+mn-lt"/>
              </a:rPr>
              <a:t>2025 MSCGP Process</a:t>
            </a:r>
          </a:p>
          <a:p>
            <a:pPr marL="801370" lvl="1" indent="-344170">
              <a:spcBef>
                <a:spcPts val="600"/>
              </a:spcBef>
              <a:spcAft>
                <a:spcPts val="600"/>
              </a:spcAft>
              <a:buFont typeface="Courier New" panose="05000000000000000000" pitchFamily="2" charset="2"/>
              <a:buChar char="o"/>
            </a:pPr>
            <a:r>
              <a:rPr lang="en-US" sz="2200">
                <a:solidFill>
                  <a:srgbClr val="5E4C3A"/>
                </a:solidFill>
                <a:latin typeface="Aptos"/>
              </a:rPr>
              <a:t>Eligibility </a:t>
            </a:r>
            <a:endParaRPr lang="en-US">
              <a:cs typeface="Calibri" panose="020F0502020204030204"/>
            </a:endParaRPr>
          </a:p>
          <a:p>
            <a:pPr marL="801370" lvl="1" indent="-344170">
              <a:spcBef>
                <a:spcPts val="600"/>
              </a:spcBef>
              <a:spcAft>
                <a:spcPts val="600"/>
              </a:spcAft>
              <a:buFont typeface="Courier New" panose="05000000000000000000" pitchFamily="2" charset="2"/>
              <a:buChar char="o"/>
            </a:pPr>
            <a:r>
              <a:rPr lang="en-US" sz="2200">
                <a:solidFill>
                  <a:srgbClr val="5E4C3A"/>
                </a:solidFill>
                <a:latin typeface="Aptos"/>
              </a:rPr>
              <a:t>Elements of the Proposal</a:t>
            </a:r>
            <a:endParaRPr lang="en-US">
              <a:cs typeface="Calibri" panose="020F0502020204030204"/>
            </a:endParaRPr>
          </a:p>
          <a:p>
            <a:pPr marL="801370" lvl="1" indent="-344170">
              <a:spcBef>
                <a:spcPts val="600"/>
              </a:spcBef>
              <a:spcAft>
                <a:spcPts val="600"/>
              </a:spcAft>
              <a:buFont typeface="Courier New" panose="05000000000000000000" pitchFamily="2" charset="2"/>
              <a:buChar char="o"/>
            </a:pPr>
            <a:r>
              <a:rPr lang="en-US" sz="2200">
                <a:solidFill>
                  <a:srgbClr val="5E4C3A"/>
                </a:solidFill>
                <a:latin typeface="Aptos"/>
              </a:rPr>
              <a:t>Project Statement Requirements</a:t>
            </a:r>
          </a:p>
          <a:p>
            <a:pPr marL="801370" lvl="1" indent="-344170">
              <a:spcBef>
                <a:spcPts val="600"/>
              </a:spcBef>
              <a:spcAft>
                <a:spcPts val="600"/>
              </a:spcAft>
              <a:buFont typeface="Courier New" panose="05000000000000000000" pitchFamily="2" charset="2"/>
              <a:buChar char="o"/>
            </a:pPr>
            <a:r>
              <a:rPr lang="en-US" sz="2200">
                <a:solidFill>
                  <a:srgbClr val="5E4C3A"/>
                </a:solidFill>
                <a:latin typeface="Aptos"/>
              </a:rPr>
              <a:t>Budget Requirements &amp; Tips</a:t>
            </a:r>
          </a:p>
          <a:p>
            <a:pPr marL="801370" lvl="1" indent="-344170">
              <a:spcBef>
                <a:spcPts val="600"/>
              </a:spcBef>
              <a:spcAft>
                <a:spcPts val="600"/>
              </a:spcAft>
              <a:buFont typeface="Courier New" panose="05000000000000000000" pitchFamily="2" charset="2"/>
              <a:buChar char="o"/>
            </a:pPr>
            <a:r>
              <a:rPr lang="en-US" sz="2200">
                <a:solidFill>
                  <a:srgbClr val="5E4C3A"/>
                </a:solidFill>
                <a:latin typeface="Aptos"/>
              </a:rPr>
              <a:t>Application Review Process</a:t>
            </a:r>
          </a:p>
          <a:p>
            <a:pPr marL="801370" lvl="1" indent="-344170">
              <a:spcBef>
                <a:spcPts val="600"/>
              </a:spcBef>
              <a:spcAft>
                <a:spcPts val="600"/>
              </a:spcAft>
              <a:buFont typeface="Courier New" panose="05000000000000000000" pitchFamily="2" charset="2"/>
              <a:buChar char="o"/>
            </a:pPr>
            <a:r>
              <a:rPr lang="en-US" sz="2200">
                <a:solidFill>
                  <a:srgbClr val="5E4C3A"/>
                </a:solidFill>
                <a:latin typeface="Aptos"/>
              </a:rPr>
              <a:t>Resources for Applicants</a:t>
            </a:r>
          </a:p>
          <a:p>
            <a:pPr marL="344170" indent="-344170">
              <a:spcBef>
                <a:spcPts val="600"/>
              </a:spcBef>
              <a:spcAft>
                <a:spcPts val="600"/>
              </a:spcAft>
              <a:buFont typeface="Wingdings" panose="05000000000000000000" pitchFamily="2" charset="2"/>
              <a:buChar char="q"/>
            </a:pPr>
            <a:r>
              <a:rPr lang="en-US" sz="2200">
                <a:solidFill>
                  <a:srgbClr val="5E4C3A"/>
                </a:solidFill>
                <a:latin typeface="Aptos"/>
              </a:rPr>
              <a:t>Q&amp;A</a:t>
            </a:r>
          </a:p>
        </p:txBody>
      </p:sp>
    </p:spTree>
    <p:extLst>
      <p:ext uri="{BB962C8B-B14F-4D97-AF65-F5344CB8AC3E}">
        <p14:creationId xmlns:p14="http://schemas.microsoft.com/office/powerpoint/2010/main" val="3304886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7D063C-0C76-B507-A603-7583C4178C2B}"/>
              </a:ext>
            </a:extLst>
          </p:cNvPr>
          <p:cNvPicPr>
            <a:picLocks noChangeAspect="1"/>
          </p:cNvPicPr>
          <p:nvPr/>
        </p:nvPicPr>
        <p:blipFill>
          <a:blip r:embed="rId3"/>
          <a:stretch>
            <a:fillRect/>
          </a:stretch>
        </p:blipFill>
        <p:spPr>
          <a:xfrm>
            <a:off x="1708623" y="104775"/>
            <a:ext cx="5000625" cy="6648450"/>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2F6A24F2-4C3E-B991-0A39-02075EB3B545}"/>
              </a:ext>
            </a:extLst>
          </p:cNvPr>
          <p:cNvPicPr>
            <a:picLocks noChangeAspect="1"/>
          </p:cNvPicPr>
          <p:nvPr/>
        </p:nvPicPr>
        <p:blipFill rotWithShape="1">
          <a:blip r:embed="rId4"/>
          <a:srcRect l="-1409" t="-8265" r="1409" b="-8263"/>
          <a:stretch/>
        </p:blipFill>
        <p:spPr>
          <a:xfrm>
            <a:off x="6775429" y="-371970"/>
            <a:ext cx="5057775" cy="6648450"/>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77A0826C-4B3D-119D-6472-521821B6A8D8}"/>
              </a:ext>
            </a:extLst>
          </p:cNvPr>
          <p:cNvSpPr txBox="1"/>
          <p:nvPr/>
        </p:nvSpPr>
        <p:spPr>
          <a:xfrm>
            <a:off x="-768346" y="6858000"/>
            <a:ext cx="6515694" cy="400110"/>
          </a:xfrm>
          <a:prstGeom prst="rect">
            <a:avLst/>
          </a:prstGeom>
          <a:noFill/>
        </p:spPr>
        <p:txBody>
          <a:bodyPr wrap="none" rtlCol="0">
            <a:spAutoFit/>
          </a:bodyPr>
          <a:lstStyle/>
          <a:p>
            <a:r>
              <a:rPr lang="en-US" sz="2000" b="1">
                <a:latin typeface="Aptos" panose="020B0004020202020204" pitchFamily="34" charset="0"/>
              </a:rPr>
              <a:t>Grant Proposal Guidelines – Project Statement section</a:t>
            </a:r>
          </a:p>
        </p:txBody>
      </p:sp>
      <p:sp>
        <p:nvSpPr>
          <p:cNvPr id="8" name="TextBox 7">
            <a:extLst>
              <a:ext uri="{FF2B5EF4-FFF2-40B4-BE49-F238E27FC236}">
                <a16:creationId xmlns:a16="http://schemas.microsoft.com/office/drawing/2014/main" id="{F412A067-53BB-0285-4C41-5C0978CE5FBD}"/>
              </a:ext>
            </a:extLst>
          </p:cNvPr>
          <p:cNvSpPr txBox="1"/>
          <p:nvPr/>
        </p:nvSpPr>
        <p:spPr>
          <a:xfrm>
            <a:off x="36271" y="104775"/>
            <a:ext cx="1672351" cy="3954929"/>
          </a:xfrm>
          <a:prstGeom prst="rect">
            <a:avLst/>
          </a:prstGeom>
          <a:noFill/>
        </p:spPr>
        <p:txBody>
          <a:bodyPr wrap="square" rtlCol="0">
            <a:spAutoFit/>
          </a:bodyPr>
          <a:lstStyle/>
          <a:p>
            <a:pPr>
              <a:spcBef>
                <a:spcPts val="600"/>
              </a:spcBef>
              <a:spcAft>
                <a:spcPts val="600"/>
              </a:spcAft>
            </a:pPr>
            <a:r>
              <a:rPr lang="en-US" sz="2200" b="1">
                <a:latin typeface="Aptos" panose="020B0004020202020204" pitchFamily="34" charset="0"/>
              </a:rPr>
              <a:t>Grant Proposal Guidelines:</a:t>
            </a:r>
          </a:p>
          <a:p>
            <a:pPr>
              <a:spcBef>
                <a:spcPts val="600"/>
              </a:spcBef>
              <a:spcAft>
                <a:spcPts val="600"/>
              </a:spcAft>
            </a:pPr>
            <a:r>
              <a:rPr lang="en-US" sz="2200" b="1">
                <a:latin typeface="Aptos" panose="020B0004020202020204" pitchFamily="34" charset="0"/>
              </a:rPr>
              <a:t>Project Statement</a:t>
            </a:r>
          </a:p>
          <a:p>
            <a:pPr marL="173038" indent="-173038">
              <a:buFont typeface="Wingdings" panose="05000000000000000000" pitchFamily="2" charset="2"/>
              <a:buChar char="§"/>
            </a:pPr>
            <a:r>
              <a:rPr lang="en-US" b="1">
                <a:latin typeface="Aptos" panose="020B0004020202020204" pitchFamily="34" charset="0"/>
              </a:rPr>
              <a:t>Detailed Instructions</a:t>
            </a:r>
          </a:p>
          <a:p>
            <a:pPr marL="228600" indent="-228600"/>
            <a:endParaRPr lang="en-US" b="1">
              <a:latin typeface="Aptos" panose="020B0004020202020204" pitchFamily="34" charset="0"/>
            </a:endParaRPr>
          </a:p>
          <a:p>
            <a:pPr marL="173038" indent="-173038">
              <a:buFont typeface="Wingdings" panose="05000000000000000000" pitchFamily="2" charset="2"/>
              <a:buChar char="§"/>
            </a:pPr>
            <a:r>
              <a:rPr lang="en-US" b="1">
                <a:latin typeface="Aptos" panose="020B0004020202020204" pitchFamily="34" charset="0"/>
              </a:rPr>
              <a:t>Available on AFWA’s MSCGP Website</a:t>
            </a:r>
          </a:p>
        </p:txBody>
      </p:sp>
    </p:spTree>
    <p:extLst>
      <p:ext uri="{BB962C8B-B14F-4D97-AF65-F5344CB8AC3E}">
        <p14:creationId xmlns:p14="http://schemas.microsoft.com/office/powerpoint/2010/main" val="1803726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D40D440-92B8-7FBB-0779-C9F51994D0D1}"/>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a:latin typeface="Aptos" panose="020B0004020202020204" pitchFamily="34" charset="0"/>
                <a:ea typeface="+mj-ea"/>
                <a:cs typeface="+mj-cs"/>
              </a:rPr>
              <a:t>I. Need and II. Purpose</a:t>
            </a:r>
            <a:endParaRPr lang="en-US" sz="5400">
              <a:latin typeface="Aptos" panose="020B0004020202020204" pitchFamily="34" charset="0"/>
              <a:ea typeface="+mj-ea"/>
              <a:cs typeface="+mj-cs"/>
            </a:endParaRPr>
          </a:p>
        </p:txBody>
      </p:sp>
      <p:sp>
        <p:nvSpPr>
          <p:cNvPr id="3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D326EE39-800B-4430-8662-07D957C6BD0D}"/>
              </a:ext>
            </a:extLst>
          </p:cNvPr>
          <p:cNvSpPr>
            <a:spLocks noGrp="1"/>
          </p:cNvSpPr>
          <p:nvPr>
            <p:ph idx="1"/>
          </p:nvPr>
        </p:nvSpPr>
        <p:spPr>
          <a:xfrm>
            <a:off x="347472" y="2748235"/>
            <a:ext cx="4243589" cy="3320668"/>
          </a:xfrm>
        </p:spPr>
        <p:txBody>
          <a:bodyPr vert="horz" lIns="91440" tIns="45720" rIns="91440" bIns="45720" rtlCol="0">
            <a:noAutofit/>
          </a:bodyPr>
          <a:lstStyle/>
          <a:p>
            <a:pPr>
              <a:lnSpc>
                <a:spcPct val="100000"/>
              </a:lnSpc>
              <a:spcBef>
                <a:spcPts val="400"/>
              </a:spcBef>
              <a:spcAft>
                <a:spcPts val="400"/>
              </a:spcAft>
              <a:buFont typeface="Wingdings" panose="05000000000000000000" pitchFamily="2" charset="2"/>
              <a:buChar char="§"/>
            </a:pPr>
            <a:r>
              <a:rPr lang="en-US" sz="1700" b="1">
                <a:latin typeface="Aptos" panose="020B0004020202020204" pitchFamily="34" charset="0"/>
              </a:rPr>
              <a:t>Need</a:t>
            </a:r>
            <a:r>
              <a:rPr lang="en-US" sz="1700">
                <a:latin typeface="Aptos" panose="020B0004020202020204" pitchFamily="34" charset="0"/>
              </a:rPr>
              <a:t>: </a:t>
            </a:r>
          </a:p>
          <a:p>
            <a:pPr lvl="1">
              <a:lnSpc>
                <a:spcPct val="100000"/>
              </a:lnSpc>
              <a:spcBef>
                <a:spcPts val="400"/>
              </a:spcBef>
              <a:spcAft>
                <a:spcPts val="400"/>
              </a:spcAft>
            </a:pPr>
            <a:r>
              <a:rPr lang="en-US" sz="1700">
                <a:latin typeface="Aptos" panose="020B0004020202020204" pitchFamily="34" charset="0"/>
              </a:rPr>
              <a:t>Identify the conservation issue, problem or opportunity. </a:t>
            </a:r>
          </a:p>
          <a:p>
            <a:pPr lvl="1">
              <a:lnSpc>
                <a:spcPct val="100000"/>
              </a:lnSpc>
              <a:spcBef>
                <a:spcPts val="400"/>
              </a:spcBef>
              <a:spcAft>
                <a:spcPts val="400"/>
              </a:spcAft>
            </a:pPr>
            <a:r>
              <a:rPr lang="en-US" sz="1700">
                <a:latin typeface="Aptos" panose="020B0004020202020204" pitchFamily="34" charset="0"/>
              </a:rPr>
              <a:t>Be clear and concise.</a:t>
            </a:r>
          </a:p>
          <a:p>
            <a:pPr>
              <a:lnSpc>
                <a:spcPct val="100000"/>
              </a:lnSpc>
              <a:spcBef>
                <a:spcPts val="400"/>
              </a:spcBef>
              <a:spcAft>
                <a:spcPts val="400"/>
              </a:spcAft>
              <a:buFont typeface="Wingdings" panose="05000000000000000000" pitchFamily="2" charset="2"/>
              <a:buChar char="§"/>
            </a:pPr>
            <a:r>
              <a:rPr lang="en-US" sz="1700" b="1">
                <a:latin typeface="Aptos" panose="020B0004020202020204" pitchFamily="34" charset="0"/>
              </a:rPr>
              <a:t>Purpose</a:t>
            </a:r>
            <a:r>
              <a:rPr lang="en-US" sz="1700">
                <a:latin typeface="Aptos" panose="020B0004020202020204" pitchFamily="34" charset="0"/>
              </a:rPr>
              <a:t>: </a:t>
            </a:r>
          </a:p>
          <a:p>
            <a:pPr lvl="1">
              <a:lnSpc>
                <a:spcPct val="100000"/>
              </a:lnSpc>
              <a:spcBef>
                <a:spcPts val="400"/>
              </a:spcBef>
              <a:spcAft>
                <a:spcPts val="400"/>
              </a:spcAft>
            </a:pPr>
            <a:r>
              <a:rPr lang="en-US" sz="1700">
                <a:latin typeface="Aptos" panose="020B0004020202020204" pitchFamily="34" charset="0"/>
              </a:rPr>
              <a:t>“The purpose of this project is…”</a:t>
            </a:r>
          </a:p>
          <a:p>
            <a:pPr lvl="1">
              <a:lnSpc>
                <a:spcPct val="100000"/>
              </a:lnSpc>
              <a:spcBef>
                <a:spcPts val="400"/>
              </a:spcBef>
              <a:spcAft>
                <a:spcPts val="400"/>
              </a:spcAft>
            </a:pPr>
            <a:r>
              <a:rPr lang="en-US" sz="1700">
                <a:latin typeface="Aptos" panose="020B0004020202020204" pitchFamily="34" charset="0"/>
              </a:rPr>
              <a:t>What is the desired </a:t>
            </a:r>
            <a:r>
              <a:rPr lang="en-US" sz="1700" u="sng">
                <a:latin typeface="Aptos" panose="020B0004020202020204" pitchFamily="34" charset="0"/>
              </a:rPr>
              <a:t>outcome</a:t>
            </a:r>
            <a:r>
              <a:rPr lang="en-US" sz="1700">
                <a:latin typeface="Aptos" panose="020B0004020202020204" pitchFamily="34" charset="0"/>
              </a:rPr>
              <a:t> of the proposed project?</a:t>
            </a:r>
          </a:p>
          <a:p>
            <a:pPr lvl="1">
              <a:lnSpc>
                <a:spcPct val="100000"/>
              </a:lnSpc>
              <a:spcBef>
                <a:spcPts val="400"/>
              </a:spcBef>
              <a:spcAft>
                <a:spcPts val="400"/>
              </a:spcAft>
            </a:pPr>
            <a:r>
              <a:rPr lang="en-US" sz="1700">
                <a:latin typeface="Aptos" panose="020B0004020202020204" pitchFamily="34" charset="0"/>
              </a:rPr>
              <a:t>Be BRIEF and clear.</a:t>
            </a:r>
          </a:p>
          <a:p>
            <a:pPr marL="457200" lvl="1">
              <a:lnSpc>
                <a:spcPct val="100000"/>
              </a:lnSpc>
              <a:spcBef>
                <a:spcPts val="400"/>
              </a:spcBef>
              <a:spcAft>
                <a:spcPts val="400"/>
              </a:spcAft>
            </a:pPr>
            <a:endParaRPr lang="en-US" sz="1700">
              <a:latin typeface="Aptos" panose="020B0004020202020204" pitchFamily="34" charset="0"/>
            </a:endParaRPr>
          </a:p>
          <a:p>
            <a:pPr marL="457200" lvl="1" indent="0">
              <a:spcBef>
                <a:spcPts val="1200"/>
              </a:spcBef>
              <a:spcAft>
                <a:spcPts val="600"/>
              </a:spcAft>
              <a:buNone/>
            </a:pPr>
            <a:endParaRPr lang="en-US" sz="1700">
              <a:latin typeface="Aptos" panose="020B0004020202020204" pitchFamily="34" charset="0"/>
            </a:endParaRPr>
          </a:p>
        </p:txBody>
      </p:sp>
      <p:pic>
        <p:nvPicPr>
          <p:cNvPr id="6" name="Picture 5" descr="Duck and ducklings">
            <a:extLst>
              <a:ext uri="{FF2B5EF4-FFF2-40B4-BE49-F238E27FC236}">
                <a16:creationId xmlns:a16="http://schemas.microsoft.com/office/drawing/2014/main" id="{02AE3FA1-776B-0242-76D5-D1087C600234}"/>
              </a:ext>
            </a:extLst>
          </p:cNvPr>
          <p:cNvPicPr>
            <a:picLocks noChangeAspect="1"/>
          </p:cNvPicPr>
          <p:nvPr/>
        </p:nvPicPr>
        <p:blipFill rotWithShape="1">
          <a:blip r:embed="rId3">
            <a:extLst>
              <a:ext uri="{28A0092B-C50C-407E-A947-70E740481C1C}">
                <a14:useLocalDpi xmlns:a14="http://schemas.microsoft.com/office/drawing/2010/main" val="0"/>
              </a:ext>
            </a:extLst>
          </a:blip>
          <a:srcRect l="17781" r="15266" b="-1"/>
          <a:stretch/>
        </p:blipFill>
        <p:spPr>
          <a:xfrm>
            <a:off x="7945363" y="0"/>
            <a:ext cx="4243589" cy="423076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A3F8FBE9-2D65-826A-80DA-A50D274EC907}"/>
              </a:ext>
            </a:extLst>
          </p:cNvPr>
          <p:cNvSpPr txBox="1"/>
          <p:nvPr/>
        </p:nvSpPr>
        <p:spPr>
          <a:xfrm>
            <a:off x="5239512" y="4690405"/>
            <a:ext cx="6779451" cy="1754326"/>
          </a:xfrm>
          <a:prstGeom prst="rect">
            <a:avLst/>
          </a:prstGeom>
          <a:solidFill>
            <a:schemeClr val="accent5">
              <a:lumMod val="20000"/>
              <a:lumOff val="80000"/>
            </a:schemeClr>
          </a:solidFill>
        </p:spPr>
        <p:txBody>
          <a:bodyPr wrap="square" lIns="91440" tIns="45720" rIns="91440" bIns="45720" anchor="t">
            <a:spAutoFit/>
          </a:bodyPr>
          <a:lstStyle/>
          <a:p>
            <a:pPr marL="285750" indent="-228600" algn="just">
              <a:lnSpc>
                <a:spcPct val="90000"/>
              </a:lnSpc>
              <a:spcBef>
                <a:spcPts val="600"/>
              </a:spcBef>
              <a:spcAft>
                <a:spcPts val="600"/>
              </a:spcAft>
              <a:buFont typeface="Arial,Sans-Serif"/>
              <a:buChar char="•"/>
            </a:pPr>
            <a:r>
              <a:rPr lang="en-US" sz="2000" b="1">
                <a:solidFill>
                  <a:schemeClr val="tx2"/>
                </a:solidFill>
              </a:rPr>
              <a:t>Purpose:  </a:t>
            </a:r>
            <a:r>
              <a:rPr lang="en-US" sz="2000">
                <a:solidFill>
                  <a:schemeClr val="tx2"/>
                </a:solidFill>
              </a:rPr>
              <a:t>The purpose of the proposed research project is to contribute to science required by managers of </a:t>
            </a:r>
            <a:r>
              <a:rPr lang="en-US" sz="2000" b="1">
                <a:solidFill>
                  <a:schemeClr val="tx2"/>
                </a:solidFill>
              </a:rPr>
              <a:t>sport fish, waterfowl</a:t>
            </a:r>
            <a:r>
              <a:rPr lang="en-US" sz="2000">
                <a:solidFill>
                  <a:schemeClr val="tx2"/>
                </a:solidFill>
              </a:rPr>
              <a:t>, and </a:t>
            </a:r>
            <a:r>
              <a:rPr lang="en-US" sz="2000" b="1">
                <a:solidFill>
                  <a:schemeClr val="tx2"/>
                </a:solidFill>
              </a:rPr>
              <a:t>aquatic invasive species</a:t>
            </a:r>
            <a:r>
              <a:rPr lang="en-US" sz="2000">
                <a:solidFill>
                  <a:schemeClr val="tx2"/>
                </a:solidFill>
              </a:rPr>
              <a:t> by developing a cost-effective tool and standard operating procedure for detecting aquatic invasive plant species in the Mississippi River Basin using environmental DNA (eDNA) monitoring. </a:t>
            </a:r>
          </a:p>
        </p:txBody>
      </p:sp>
    </p:spTree>
    <p:extLst>
      <p:ext uri="{BB962C8B-B14F-4D97-AF65-F5344CB8AC3E}">
        <p14:creationId xmlns:p14="http://schemas.microsoft.com/office/powerpoint/2010/main" val="1785381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EBDC41-4F15-4AC7-97D7-201306131F7C}"/>
              </a:ext>
            </a:extLst>
          </p:cNvPr>
          <p:cNvSpPr>
            <a:spLocks noGrp="1"/>
          </p:cNvSpPr>
          <p:nvPr>
            <p:ph type="title"/>
          </p:nvPr>
        </p:nvSpPr>
        <p:spPr>
          <a:xfrm>
            <a:off x="4858375" y="10926"/>
            <a:ext cx="6251110" cy="1783080"/>
          </a:xfrm>
        </p:spPr>
        <p:txBody>
          <a:bodyPr vert="horz" lIns="91440" tIns="45720" rIns="91440" bIns="45720" rtlCol="0" anchor="b">
            <a:normAutofit/>
          </a:bodyPr>
          <a:lstStyle/>
          <a:p>
            <a:r>
              <a:rPr lang="en-US" sz="5400" b="1">
                <a:latin typeface="Aptos" panose="020B0004020202020204" pitchFamily="34" charset="0"/>
              </a:rPr>
              <a:t>III. Objective and IV. Approach</a:t>
            </a:r>
          </a:p>
        </p:txBody>
      </p:sp>
      <p:pic>
        <p:nvPicPr>
          <p:cNvPr id="4" name="Picture 3" descr="A person and person fishing on a lake&#10;&#10;Description automatically generated">
            <a:extLst>
              <a:ext uri="{FF2B5EF4-FFF2-40B4-BE49-F238E27FC236}">
                <a16:creationId xmlns:a16="http://schemas.microsoft.com/office/drawing/2014/main" id="{F9E8F4F0-29DB-FD66-1CE6-ADC8035ACE2E}"/>
              </a:ext>
            </a:extLst>
          </p:cNvPr>
          <p:cNvPicPr>
            <a:picLocks noChangeAspect="1"/>
          </p:cNvPicPr>
          <p:nvPr/>
        </p:nvPicPr>
        <p:blipFill rotWithShape="1">
          <a:blip r:embed="rId3">
            <a:extLst>
              <a:ext uri="{28A0092B-C50C-407E-A947-70E740481C1C}">
                <a14:useLocalDpi xmlns:a14="http://schemas.microsoft.com/office/drawing/2010/main" val="0"/>
              </a:ext>
            </a:extLst>
          </a:blip>
          <a:srcRect l="16044" r="1604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D326EE39-800B-4430-8662-07D957C6BD0D}"/>
              </a:ext>
            </a:extLst>
          </p:cNvPr>
          <p:cNvSpPr>
            <a:spLocks noGrp="1"/>
          </p:cNvSpPr>
          <p:nvPr>
            <p:ph idx="1"/>
          </p:nvPr>
        </p:nvSpPr>
        <p:spPr>
          <a:xfrm>
            <a:off x="4720991" y="2611208"/>
            <a:ext cx="7404652" cy="3917608"/>
          </a:xfrm>
        </p:spPr>
        <p:txBody>
          <a:bodyPr vert="horz" lIns="91440" tIns="45720" rIns="91440" bIns="45720" rtlCol="0" anchor="t">
            <a:normAutofit/>
          </a:bodyPr>
          <a:lstStyle/>
          <a:p>
            <a:pPr>
              <a:lnSpc>
                <a:spcPct val="110000"/>
              </a:lnSpc>
              <a:spcBef>
                <a:spcPts val="600"/>
              </a:spcBef>
              <a:spcAft>
                <a:spcPts val="600"/>
              </a:spcAft>
              <a:buFont typeface="Wingdings" panose="05000000000000000000" pitchFamily="2" charset="2"/>
              <a:buChar char="§"/>
            </a:pPr>
            <a:r>
              <a:rPr lang="en-US" sz="1800" b="1">
                <a:latin typeface="Aptos" panose="020B0004020202020204" pitchFamily="34" charset="0"/>
                <a:ea typeface="Verdana" panose="020B0604030504040204" pitchFamily="34" charset="0"/>
              </a:rPr>
              <a:t>Objectives:</a:t>
            </a:r>
          </a:p>
          <a:p>
            <a:pPr lvl="1">
              <a:lnSpc>
                <a:spcPct val="110000"/>
              </a:lnSpc>
              <a:spcBef>
                <a:spcPts val="400"/>
              </a:spcBef>
              <a:spcAft>
                <a:spcPts val="400"/>
              </a:spcAft>
            </a:pPr>
            <a:r>
              <a:rPr lang="en-US" sz="1800">
                <a:latin typeface="Aptos" panose="020B0004020202020204" pitchFamily="34" charset="0"/>
                <a:ea typeface="Verdana" panose="020B0604030504040204" pitchFamily="34" charset="0"/>
              </a:rPr>
              <a:t>Specific, measurable, achievable, and time-bound within the grant period.</a:t>
            </a:r>
          </a:p>
          <a:p>
            <a:pPr lvl="1">
              <a:lnSpc>
                <a:spcPct val="110000"/>
              </a:lnSpc>
              <a:spcBef>
                <a:spcPts val="400"/>
              </a:spcBef>
              <a:spcAft>
                <a:spcPts val="400"/>
              </a:spcAft>
            </a:pPr>
            <a:r>
              <a:rPr lang="en-US" sz="1800">
                <a:latin typeface="Aptos" panose="020B0004020202020204" pitchFamily="34" charset="0"/>
                <a:ea typeface="Verdana" panose="020B0604030504040204" pitchFamily="34" charset="0"/>
              </a:rPr>
              <a:t>Relevant to the project’s need, purpose, and eligibility.</a:t>
            </a:r>
          </a:p>
          <a:p>
            <a:pPr>
              <a:lnSpc>
                <a:spcPct val="110000"/>
              </a:lnSpc>
              <a:spcBef>
                <a:spcPts val="600"/>
              </a:spcBef>
              <a:spcAft>
                <a:spcPts val="600"/>
              </a:spcAft>
              <a:buFont typeface="Wingdings" panose="05000000000000000000" pitchFamily="2" charset="2"/>
              <a:buChar char="§"/>
            </a:pPr>
            <a:r>
              <a:rPr lang="en-US" sz="1800" b="1">
                <a:latin typeface="Aptos" panose="020B0004020202020204" pitchFamily="34" charset="0"/>
                <a:ea typeface="Verdana" panose="020B0604030504040204" pitchFamily="34" charset="0"/>
              </a:rPr>
              <a:t>Approach</a:t>
            </a:r>
            <a:r>
              <a:rPr lang="en-US" sz="1800">
                <a:latin typeface="Aptos" panose="020B0004020202020204" pitchFamily="34" charset="0"/>
                <a:ea typeface="Verdana" panose="020B0604030504040204" pitchFamily="34" charset="0"/>
              </a:rPr>
              <a:t>: </a:t>
            </a:r>
          </a:p>
          <a:p>
            <a:pPr lvl="1">
              <a:lnSpc>
                <a:spcPct val="110000"/>
              </a:lnSpc>
              <a:spcBef>
                <a:spcPts val="400"/>
              </a:spcBef>
              <a:spcAft>
                <a:spcPts val="400"/>
              </a:spcAft>
            </a:pPr>
            <a:r>
              <a:rPr lang="en-US" sz="1800">
                <a:latin typeface="Aptos" panose="020B0004020202020204" pitchFamily="34" charset="0"/>
                <a:ea typeface="Verdana" panose="020B0604030504040204" pitchFamily="34" charset="0"/>
              </a:rPr>
              <a:t>Include an Approach section for each Objective.</a:t>
            </a:r>
          </a:p>
          <a:p>
            <a:pPr lvl="1">
              <a:lnSpc>
                <a:spcPct val="110000"/>
              </a:lnSpc>
              <a:spcBef>
                <a:spcPts val="400"/>
              </a:spcBef>
              <a:spcAft>
                <a:spcPts val="400"/>
              </a:spcAft>
            </a:pPr>
            <a:r>
              <a:rPr lang="en-US" sz="1800">
                <a:latin typeface="Aptos"/>
                <a:ea typeface="Verdana"/>
              </a:rPr>
              <a:t>Provide a detailed descriptions of techniques and methods that will be used to accomplish the objective. </a:t>
            </a:r>
            <a:endParaRPr lang="en-US" sz="1800">
              <a:latin typeface="Aptos" panose="020B0004020202020204" pitchFamily="34" charset="0"/>
              <a:ea typeface="Verdana" panose="020B0604030504040204" pitchFamily="34" charset="0"/>
            </a:endParaRPr>
          </a:p>
          <a:p>
            <a:pPr lvl="1">
              <a:lnSpc>
                <a:spcPct val="110000"/>
              </a:lnSpc>
              <a:spcBef>
                <a:spcPts val="400"/>
              </a:spcBef>
              <a:spcAft>
                <a:spcPts val="400"/>
              </a:spcAft>
            </a:pPr>
            <a:r>
              <a:rPr lang="en-US" sz="1800" b="1">
                <a:latin typeface="Aptos" panose="020B0004020202020204" pitchFamily="34" charset="0"/>
                <a:ea typeface="Verdana" panose="020B0604030504040204" pitchFamily="34" charset="0"/>
              </a:rPr>
              <a:t>IMPORANT</a:t>
            </a:r>
            <a:r>
              <a:rPr lang="en-US" sz="1800">
                <a:latin typeface="Aptos" panose="020B0004020202020204" pitchFamily="34" charset="0"/>
                <a:ea typeface="Verdana" panose="020B0604030504040204" pitchFamily="34" charset="0"/>
              </a:rPr>
              <a:t>: For field work, identify specific locations, timing and details regarding exactly what will be done in the field.  </a:t>
            </a:r>
          </a:p>
        </p:txBody>
      </p:sp>
    </p:spTree>
    <p:extLst>
      <p:ext uri="{BB962C8B-B14F-4D97-AF65-F5344CB8AC3E}">
        <p14:creationId xmlns:p14="http://schemas.microsoft.com/office/powerpoint/2010/main" val="3460855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2DB978-DC3F-2E77-FFEA-8D8528C8C82A}"/>
              </a:ext>
            </a:extLst>
          </p:cNvPr>
          <p:cNvSpPr>
            <a:spLocks noGrp="1"/>
          </p:cNvSpPr>
          <p:nvPr>
            <p:ph type="title"/>
          </p:nvPr>
        </p:nvSpPr>
        <p:spPr>
          <a:xfrm>
            <a:off x="640080" y="325369"/>
            <a:ext cx="4368602" cy="1956841"/>
          </a:xfrm>
        </p:spPr>
        <p:txBody>
          <a:bodyPr anchor="b">
            <a:normAutofit fontScale="90000"/>
          </a:bodyPr>
          <a:lstStyle/>
          <a:p>
            <a:r>
              <a:rPr lang="en-US" sz="5400" b="1">
                <a:latin typeface="Aptos" panose="020B0004020202020204" pitchFamily="34" charset="0"/>
              </a:rPr>
              <a:t>V. Results &amp; Benefits Expected</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A0A09F4-2C27-B298-9D3D-C6C66DE76919}"/>
              </a:ext>
            </a:extLst>
          </p:cNvPr>
          <p:cNvSpPr>
            <a:spLocks noGrp="1"/>
          </p:cNvSpPr>
          <p:nvPr>
            <p:ph idx="1"/>
          </p:nvPr>
        </p:nvSpPr>
        <p:spPr>
          <a:xfrm>
            <a:off x="640080" y="2872899"/>
            <a:ext cx="4243589" cy="3320668"/>
          </a:xfrm>
        </p:spPr>
        <p:txBody>
          <a:bodyPr vert="horz" lIns="91440" tIns="45720" rIns="91440" bIns="45720" rtlCol="0" anchor="t">
            <a:normAutofit/>
          </a:bodyPr>
          <a:lstStyle/>
          <a:p>
            <a:pPr>
              <a:buFont typeface="Wingdings" panose="05000000000000000000" pitchFamily="2" charset="2"/>
              <a:buChar char="§"/>
            </a:pPr>
            <a:r>
              <a:rPr lang="en-US" sz="1800">
                <a:latin typeface="Aptos" panose="020B0004020202020204" pitchFamily="34" charset="0"/>
              </a:rPr>
              <a:t>Describe intended results if objectives are completed and the need is resolved.</a:t>
            </a:r>
          </a:p>
          <a:p>
            <a:pPr>
              <a:buFont typeface="Wingdings" panose="05000000000000000000" pitchFamily="2" charset="2"/>
              <a:buChar char="§"/>
            </a:pPr>
            <a:r>
              <a:rPr lang="en-US" sz="1800">
                <a:latin typeface="Aptos" panose="020B0004020202020204" pitchFamily="34" charset="0"/>
              </a:rPr>
              <a:t>Address how the benefits will continue after the project has ended.</a:t>
            </a:r>
          </a:p>
        </p:txBody>
      </p:sp>
      <p:pic>
        <p:nvPicPr>
          <p:cNvPr id="5" name="Picture 4" descr="A picture containing outdoor, tree, sky, person&#10;&#10;Description automatically generated">
            <a:extLst>
              <a:ext uri="{FF2B5EF4-FFF2-40B4-BE49-F238E27FC236}">
                <a16:creationId xmlns:a16="http://schemas.microsoft.com/office/drawing/2014/main" id="{81B585B1-0802-15C0-3B8F-2B042C88C0D7}"/>
              </a:ext>
            </a:extLst>
          </p:cNvPr>
          <p:cNvPicPr>
            <a:picLocks noChangeAspect="1"/>
          </p:cNvPicPr>
          <p:nvPr/>
        </p:nvPicPr>
        <p:blipFill rotWithShape="1">
          <a:blip r:embed="rId3">
            <a:extLst>
              <a:ext uri="{28A0092B-C50C-407E-A947-70E740481C1C}">
                <a14:useLocalDpi xmlns:a14="http://schemas.microsoft.com/office/drawing/2010/main" val="0"/>
              </a:ext>
            </a:extLst>
          </a:blip>
          <a:srcRect l="23702" r="107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44853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2DB978-DC3F-2E77-FFEA-8D8528C8C82A}"/>
              </a:ext>
            </a:extLst>
          </p:cNvPr>
          <p:cNvSpPr>
            <a:spLocks noGrp="1"/>
          </p:cNvSpPr>
          <p:nvPr>
            <p:ph type="title"/>
          </p:nvPr>
        </p:nvSpPr>
        <p:spPr>
          <a:xfrm>
            <a:off x="838200" y="365125"/>
            <a:ext cx="10515600" cy="1325563"/>
          </a:xfrm>
        </p:spPr>
        <p:txBody>
          <a:bodyPr>
            <a:normAutofit/>
          </a:bodyPr>
          <a:lstStyle/>
          <a:p>
            <a:r>
              <a:rPr lang="en-US" sz="5400" b="1">
                <a:latin typeface="Aptos" panose="020B0004020202020204" pitchFamily="34" charset="0"/>
              </a:rPr>
              <a:t>VI. Deliverables</a:t>
            </a:r>
          </a:p>
        </p:txBody>
      </p:sp>
      <p:sp>
        <p:nvSpPr>
          <p:cNvPr id="5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0A09F4-2C27-B298-9D3D-C6C66DE76919}"/>
              </a:ext>
            </a:extLst>
          </p:cNvPr>
          <p:cNvSpPr>
            <a:spLocks noGrp="1"/>
          </p:cNvSpPr>
          <p:nvPr>
            <p:ph idx="1"/>
          </p:nvPr>
        </p:nvSpPr>
        <p:spPr>
          <a:xfrm>
            <a:off x="838200" y="1929384"/>
            <a:ext cx="10515600" cy="4251960"/>
          </a:xfrm>
        </p:spPr>
        <p:txBody>
          <a:bodyPr vert="horz" lIns="91440" tIns="45720" rIns="91440" bIns="45720" rtlCol="0" anchor="t">
            <a:normAutofit/>
          </a:bodyPr>
          <a:lstStyle/>
          <a:p>
            <a:pPr>
              <a:buFont typeface="Wingdings" panose="05000000000000000000" pitchFamily="2" charset="2"/>
              <a:buChar char="§"/>
            </a:pPr>
            <a:r>
              <a:rPr lang="en-US" sz="1700">
                <a:latin typeface="Aptos"/>
              </a:rPr>
              <a:t>Describe </a:t>
            </a:r>
            <a:r>
              <a:rPr lang="en-US" sz="1700" b="1">
                <a:latin typeface="Aptos"/>
              </a:rPr>
              <a:t>Deliverables </a:t>
            </a:r>
            <a:r>
              <a:rPr lang="en-US" sz="1700">
                <a:latin typeface="Aptos"/>
              </a:rPr>
              <a:t>that will be produced. Examples include:</a:t>
            </a:r>
          </a:p>
          <a:p>
            <a:pPr marL="742950" indent="-285750">
              <a:buFont typeface="Wingdings" panose="05000000000000000000" pitchFamily="2" charset="2"/>
              <a:buChar char="ü"/>
            </a:pPr>
            <a:r>
              <a:rPr lang="en-US" sz="1700">
                <a:latin typeface="Aptos"/>
              </a:rPr>
              <a:t>Designed reports, peer-reviewed publications;</a:t>
            </a:r>
          </a:p>
          <a:p>
            <a:pPr marL="742950" indent="-285750">
              <a:buFont typeface="Wingdings" panose="05000000000000000000" pitchFamily="2" charset="2"/>
              <a:buChar char="ü"/>
            </a:pPr>
            <a:r>
              <a:rPr lang="en-US" sz="1700">
                <a:latin typeface="Aptos"/>
              </a:rPr>
              <a:t>Photo and video collections;</a:t>
            </a:r>
          </a:p>
          <a:p>
            <a:pPr marL="742950" indent="-285750">
              <a:buFont typeface="Wingdings" panose="05000000000000000000" pitchFamily="2" charset="2"/>
              <a:buChar char="ü"/>
            </a:pPr>
            <a:r>
              <a:rPr lang="en-US" sz="1700">
                <a:latin typeface="Aptos"/>
              </a:rPr>
              <a:t>Marketing templates and toolkits; </a:t>
            </a:r>
            <a:endParaRPr lang="en-US" sz="1700">
              <a:latin typeface="Aptos" panose="020B0004020202020204" pitchFamily="34" charset="0"/>
            </a:endParaRPr>
          </a:p>
          <a:p>
            <a:pPr marL="742950" indent="-285750">
              <a:buFont typeface="Wingdings" panose="05000000000000000000" pitchFamily="2" charset="2"/>
              <a:buChar char="ü"/>
            </a:pPr>
            <a:r>
              <a:rPr lang="en-US" sz="1700">
                <a:latin typeface="Aptos"/>
              </a:rPr>
              <a:t>Presentations, workshops and webinars;</a:t>
            </a:r>
          </a:p>
          <a:p>
            <a:pPr marL="742950" indent="-285750">
              <a:buFont typeface="Wingdings" panose="05000000000000000000" pitchFamily="2" charset="2"/>
              <a:buChar char="ü"/>
            </a:pPr>
            <a:r>
              <a:rPr lang="en-US" sz="1700">
                <a:latin typeface="Aptos"/>
              </a:rPr>
              <a:t>Others</a:t>
            </a:r>
          </a:p>
          <a:p>
            <a:pPr>
              <a:buFont typeface="Wingdings" panose="05000000000000000000" pitchFamily="2" charset="2"/>
              <a:buChar char="§"/>
            </a:pPr>
            <a:r>
              <a:rPr lang="en-US" sz="1700">
                <a:latin typeface="Aptos"/>
              </a:rPr>
              <a:t>All deliverables and products created or obtained using grant funds must be submitted to USFWS upon project completion, even if not selected for use in the project’s final Deliverables (e.g., photos, B-roll video).</a:t>
            </a:r>
          </a:p>
        </p:txBody>
      </p:sp>
      <p:sp>
        <p:nvSpPr>
          <p:cNvPr id="11" name="TextBox 10">
            <a:extLst>
              <a:ext uri="{FF2B5EF4-FFF2-40B4-BE49-F238E27FC236}">
                <a16:creationId xmlns:a16="http://schemas.microsoft.com/office/drawing/2014/main" id="{84B24347-B7B5-2DE5-09DF-D498548EB4D8}"/>
              </a:ext>
            </a:extLst>
          </p:cNvPr>
          <p:cNvSpPr txBox="1"/>
          <p:nvPr/>
        </p:nvSpPr>
        <p:spPr>
          <a:xfrm>
            <a:off x="343101" y="5261281"/>
            <a:ext cx="4115094" cy="923330"/>
          </a:xfrm>
          <a:prstGeom prst="rect">
            <a:avLst/>
          </a:prstGeom>
          <a:ln>
            <a:no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b="1"/>
              <a:t>NOTE:  All Deliverables MUST include the Acknowledgement Statement provided with the grant’s Notice of Award:</a:t>
            </a:r>
          </a:p>
        </p:txBody>
      </p:sp>
      <p:pic>
        <p:nvPicPr>
          <p:cNvPr id="12" name="Picture 11">
            <a:extLst>
              <a:ext uri="{FF2B5EF4-FFF2-40B4-BE49-F238E27FC236}">
                <a16:creationId xmlns:a16="http://schemas.microsoft.com/office/drawing/2014/main" id="{44B55FAF-9EA1-76A1-120B-FAF05DC293E9}"/>
              </a:ext>
            </a:extLst>
          </p:cNvPr>
          <p:cNvPicPr>
            <a:picLocks noChangeAspect="1"/>
          </p:cNvPicPr>
          <p:nvPr/>
        </p:nvPicPr>
        <p:blipFill>
          <a:blip r:embed="rId3"/>
          <a:stretch>
            <a:fillRect/>
          </a:stretch>
        </p:blipFill>
        <p:spPr>
          <a:xfrm>
            <a:off x="4616450" y="5166089"/>
            <a:ext cx="6997700" cy="1129030"/>
          </a:xfrm>
          <a:prstGeom prst="rect">
            <a:avLst/>
          </a:prstGeom>
        </p:spPr>
      </p:pic>
    </p:spTree>
    <p:extLst>
      <p:ext uri="{BB962C8B-B14F-4D97-AF65-F5344CB8AC3E}">
        <p14:creationId xmlns:p14="http://schemas.microsoft.com/office/powerpoint/2010/main" val="739946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2DB978-DC3F-2E77-FFEA-8D8528C8C82A}"/>
              </a:ext>
            </a:extLst>
          </p:cNvPr>
          <p:cNvSpPr>
            <a:spLocks noGrp="1"/>
          </p:cNvSpPr>
          <p:nvPr>
            <p:ph type="title"/>
          </p:nvPr>
        </p:nvSpPr>
        <p:spPr>
          <a:xfrm>
            <a:off x="5297762" y="329184"/>
            <a:ext cx="6251110" cy="1783080"/>
          </a:xfrm>
        </p:spPr>
        <p:txBody>
          <a:bodyPr anchor="b">
            <a:normAutofit/>
          </a:bodyPr>
          <a:lstStyle/>
          <a:p>
            <a:r>
              <a:rPr lang="en-US" sz="5400" b="1">
                <a:latin typeface="Aptos" panose="020B0004020202020204" pitchFamily="34" charset="0"/>
              </a:rPr>
              <a:t>VII. Timeline</a:t>
            </a:r>
          </a:p>
        </p:txBody>
      </p:sp>
      <p:pic>
        <p:nvPicPr>
          <p:cNvPr id="29" name="Picture 28" descr="Calendar on table">
            <a:extLst>
              <a:ext uri="{FF2B5EF4-FFF2-40B4-BE49-F238E27FC236}">
                <a16:creationId xmlns:a16="http://schemas.microsoft.com/office/drawing/2014/main" id="{242C1E8D-B97A-3C93-1EB7-A09DEE7BD797}"/>
              </a:ext>
            </a:extLst>
          </p:cNvPr>
          <p:cNvPicPr>
            <a:picLocks noChangeAspect="1"/>
          </p:cNvPicPr>
          <p:nvPr/>
        </p:nvPicPr>
        <p:blipFill rotWithShape="1">
          <a:blip r:embed="rId3"/>
          <a:srcRect l="8499" r="46169"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0A09F4-2C27-B298-9D3D-C6C66DE76919}"/>
              </a:ext>
            </a:extLst>
          </p:cNvPr>
          <p:cNvSpPr>
            <a:spLocks noGrp="1"/>
          </p:cNvSpPr>
          <p:nvPr>
            <p:ph idx="1"/>
          </p:nvPr>
        </p:nvSpPr>
        <p:spPr>
          <a:xfrm>
            <a:off x="5297762" y="2706624"/>
            <a:ext cx="6251110" cy="3483864"/>
          </a:xfrm>
        </p:spPr>
        <p:txBody>
          <a:bodyPr vert="horz" lIns="91440" tIns="45720" rIns="91440" bIns="45720" rtlCol="0" anchor="t">
            <a:normAutofit/>
          </a:bodyPr>
          <a:lstStyle/>
          <a:p>
            <a:pPr>
              <a:lnSpc>
                <a:spcPct val="100000"/>
              </a:lnSpc>
              <a:spcBef>
                <a:spcPts val="600"/>
              </a:spcBef>
              <a:spcAft>
                <a:spcPts val="600"/>
              </a:spcAft>
              <a:buFont typeface="Wingdings,Sans-Serif" panose="05000000000000000000" pitchFamily="2" charset="2"/>
              <a:buChar char="§"/>
            </a:pPr>
            <a:r>
              <a:rPr lang="en-US" sz="1700">
                <a:latin typeface="Arial"/>
                <a:cs typeface="Arial"/>
              </a:rPr>
              <a:t>The timeline will help reviewers determine whether the project Objective(s) and Approach(es) are realistic for the grant period. </a:t>
            </a:r>
          </a:p>
          <a:p>
            <a:pPr>
              <a:lnSpc>
                <a:spcPct val="100000"/>
              </a:lnSpc>
              <a:spcBef>
                <a:spcPts val="600"/>
              </a:spcBef>
              <a:spcAft>
                <a:spcPts val="600"/>
              </a:spcAft>
              <a:buFont typeface="Wingdings" panose="05000000000000000000" pitchFamily="2" charset="2"/>
              <a:buChar char="§"/>
            </a:pPr>
            <a:r>
              <a:rPr lang="en-US" sz="1700">
                <a:latin typeface="Aptos"/>
              </a:rPr>
              <a:t>Identify time frames within which key project tasks and activities will be carried out. </a:t>
            </a:r>
            <a:endParaRPr lang="en-US"/>
          </a:p>
          <a:p>
            <a:pPr>
              <a:lnSpc>
                <a:spcPct val="100000"/>
              </a:lnSpc>
              <a:spcBef>
                <a:spcPts val="600"/>
              </a:spcBef>
              <a:spcAft>
                <a:spcPts val="600"/>
              </a:spcAft>
              <a:buFont typeface="Wingdings" panose="05000000000000000000" pitchFamily="2" charset="2"/>
              <a:buChar char="§"/>
            </a:pPr>
            <a:r>
              <a:rPr lang="en-US" sz="1700">
                <a:latin typeface="Aptos"/>
              </a:rPr>
              <a:t>A timeline may be presented as a list or chart. </a:t>
            </a:r>
            <a:endParaRPr lang="en-US" sz="1700">
              <a:latin typeface="Aptos" panose="020B0004020202020204" pitchFamily="34" charset="0"/>
            </a:endParaRPr>
          </a:p>
        </p:txBody>
      </p:sp>
    </p:spTree>
    <p:extLst>
      <p:ext uri="{BB962C8B-B14F-4D97-AF65-F5344CB8AC3E}">
        <p14:creationId xmlns:p14="http://schemas.microsoft.com/office/powerpoint/2010/main" val="4195054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2DB978-DC3F-2E77-FFEA-8D8528C8C82A}"/>
              </a:ext>
            </a:extLst>
          </p:cNvPr>
          <p:cNvSpPr>
            <a:spLocks noGrp="1"/>
          </p:cNvSpPr>
          <p:nvPr>
            <p:ph type="title"/>
          </p:nvPr>
        </p:nvSpPr>
        <p:spPr>
          <a:xfrm>
            <a:off x="838200" y="459863"/>
            <a:ext cx="10515600" cy="1004594"/>
          </a:xfrm>
        </p:spPr>
        <p:txBody>
          <a:bodyPr>
            <a:normAutofit/>
          </a:bodyPr>
          <a:lstStyle/>
          <a:p>
            <a:pPr algn="ctr"/>
            <a:r>
              <a:rPr lang="en-US" b="1">
                <a:solidFill>
                  <a:srgbClr val="FFFFFF"/>
                </a:solidFill>
              </a:rPr>
              <a:t>VIII. Monitoring and Evaluation</a:t>
            </a:r>
          </a:p>
        </p:txBody>
      </p:sp>
      <p:sp>
        <p:nvSpPr>
          <p:cNvPr id="50" name="Rectangle: Rounded Corners 49">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 name="Content Placeholder 2">
            <a:extLst>
              <a:ext uri="{FF2B5EF4-FFF2-40B4-BE49-F238E27FC236}">
                <a16:creationId xmlns:a16="http://schemas.microsoft.com/office/drawing/2014/main" id="{3A26141D-1186-3AE0-8768-0064D8A75020}"/>
              </a:ext>
            </a:extLst>
          </p:cNvPr>
          <p:cNvGraphicFramePr>
            <a:graphicFrameLocks noGrp="1"/>
          </p:cNvGraphicFramePr>
          <p:nvPr>
            <p:ph idx="1"/>
            <p:extLst>
              <p:ext uri="{D42A27DB-BD31-4B8C-83A1-F6EECF244321}">
                <p14:modId xmlns:p14="http://schemas.microsoft.com/office/powerpoint/2010/main" val="435564769"/>
              </p:ext>
            </p:extLst>
          </p:nvPr>
        </p:nvGraphicFramePr>
        <p:xfrm>
          <a:off x="838200" y="1819199"/>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293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2DB978-DC3F-2E77-FFEA-8D8528C8C82A}"/>
              </a:ext>
            </a:extLst>
          </p:cNvPr>
          <p:cNvSpPr>
            <a:spLocks noGrp="1"/>
          </p:cNvSpPr>
          <p:nvPr>
            <p:ph type="title"/>
          </p:nvPr>
        </p:nvSpPr>
        <p:spPr>
          <a:xfrm>
            <a:off x="640080" y="325369"/>
            <a:ext cx="4368602" cy="1956841"/>
          </a:xfrm>
        </p:spPr>
        <p:txBody>
          <a:bodyPr anchor="b">
            <a:normAutofit/>
          </a:bodyPr>
          <a:lstStyle/>
          <a:p>
            <a:r>
              <a:rPr lang="en-US" sz="4200" b="1">
                <a:latin typeface="Aptos" panose="020B0004020202020204" pitchFamily="34" charset="0"/>
              </a:rPr>
              <a:t>IX. </a:t>
            </a:r>
            <a:r>
              <a:rPr lang="en-US" sz="4200">
                <a:effectLst/>
                <a:latin typeface="Aptos" panose="020B0004020202020204" pitchFamily="34" charset="0"/>
              </a:rPr>
              <a:t>Qualifications of Key Personnel </a:t>
            </a:r>
            <a:endParaRPr lang="en-US" sz="4200" b="1">
              <a:latin typeface="Aptos" panose="020B0004020202020204" pitchFamily="34" charset="0"/>
            </a:endParaRPr>
          </a:p>
        </p:txBody>
      </p:sp>
      <p:sp>
        <p:nvSpPr>
          <p:cNvPr id="4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0A09F4-2C27-B298-9D3D-C6C66DE76919}"/>
              </a:ext>
            </a:extLst>
          </p:cNvPr>
          <p:cNvSpPr>
            <a:spLocks noGrp="1"/>
          </p:cNvSpPr>
          <p:nvPr>
            <p:ph idx="1"/>
          </p:nvPr>
        </p:nvSpPr>
        <p:spPr>
          <a:xfrm>
            <a:off x="493776" y="3311811"/>
            <a:ext cx="4963835" cy="1580229"/>
          </a:xfrm>
        </p:spPr>
        <p:txBody>
          <a:bodyPr vert="horz" lIns="91440" tIns="45720" rIns="91440" bIns="45720" rtlCol="0" anchor="t">
            <a:normAutofit fontScale="77500" lnSpcReduction="20000"/>
          </a:bodyPr>
          <a:lstStyle/>
          <a:p>
            <a:pPr>
              <a:spcAft>
                <a:spcPts val="1000"/>
              </a:spcAft>
              <a:buFont typeface="Wingdings" panose="05000000000000000000" pitchFamily="2" charset="2"/>
              <a:buChar char="§"/>
            </a:pPr>
            <a:r>
              <a:rPr lang="en-US" sz="2200">
                <a:latin typeface="Aptos"/>
              </a:rPr>
              <a:t>Demonstrates readiness and ability to complete the proposed project.</a:t>
            </a:r>
          </a:p>
          <a:p>
            <a:pPr>
              <a:spcAft>
                <a:spcPts val="1000"/>
              </a:spcAft>
              <a:buFont typeface="Wingdings" panose="05000000000000000000" pitchFamily="2" charset="2"/>
              <a:buChar char="§"/>
            </a:pPr>
            <a:r>
              <a:rPr lang="en-US" sz="2200">
                <a:latin typeface="Aptos"/>
              </a:rPr>
              <a:t>Describe the qualifications of key personnel working on the project.</a:t>
            </a:r>
            <a:endParaRPr lang="en-US">
              <a:latin typeface="Aptos"/>
              <a:cs typeface="Calibri"/>
            </a:endParaRPr>
          </a:p>
          <a:p>
            <a:pPr>
              <a:spcAft>
                <a:spcPts val="1000"/>
              </a:spcAft>
              <a:buFont typeface="Wingdings" panose="05000000000000000000" pitchFamily="2" charset="2"/>
              <a:buChar char="§"/>
            </a:pPr>
            <a:r>
              <a:rPr lang="en-US" sz="2200">
                <a:latin typeface="Aptos"/>
              </a:rPr>
              <a:t>Limit 1-2 paragraphs per person.</a:t>
            </a:r>
          </a:p>
        </p:txBody>
      </p:sp>
      <p:pic>
        <p:nvPicPr>
          <p:cNvPr id="5" name="Picture 4" descr="Text, letter&#10;&#10;Description automatically generated">
            <a:extLst>
              <a:ext uri="{FF2B5EF4-FFF2-40B4-BE49-F238E27FC236}">
                <a16:creationId xmlns:a16="http://schemas.microsoft.com/office/drawing/2014/main" id="{24BB976E-27F4-430C-9B5E-150559D2129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743" t="145" r="47451" b="-145"/>
          <a:stretch/>
        </p:blipFill>
        <p:spPr>
          <a:xfrm>
            <a:off x="6441440" y="10"/>
            <a:ext cx="5750560"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3494E7A7-9AC0-413C-AE0B-9EC333E7EFB2}"/>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uta.pressbooks.pub/literaturereviewsforsocialworkresearch/chapter/2-2-evaluating-sourc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624992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4D632BC3-8D5F-2546-12A0-26F45ECE9597}"/>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b="1" kern="1200">
                <a:solidFill>
                  <a:srgbClr val="FFFFFF"/>
                </a:solidFill>
                <a:latin typeface="+mj-lt"/>
                <a:ea typeface="+mj-ea"/>
                <a:cs typeface="+mj-cs"/>
              </a:rPr>
              <a:t>Budget Information</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40B283E6-4139-BAA4-1FE6-59E75E24CCB2}"/>
              </a:ext>
            </a:extLst>
          </p:cNvPr>
          <p:cNvSpPr txBox="1"/>
          <p:nvPr/>
        </p:nvSpPr>
        <p:spPr>
          <a:xfrm>
            <a:off x="4447308" y="591344"/>
            <a:ext cx="6906491" cy="5585619"/>
          </a:xfrm>
          <a:prstGeom prst="rect">
            <a:avLst/>
          </a:prstGeom>
        </p:spPr>
        <p:txBody>
          <a:bodyPr vert="horz" lIns="91440" tIns="45720" rIns="91440" bIns="45720" rtlCol="0" anchor="ctr">
            <a:normAutofit/>
          </a:bodyPr>
          <a:lstStyle>
            <a:defPPr>
              <a:defRPr lang="en-US"/>
            </a:defPPr>
            <a:lvl1pPr marL="685800" marR="0" lvl="0" indent="-514350">
              <a:lnSpc>
                <a:spcPct val="150000"/>
              </a:lnSpc>
              <a:spcBef>
                <a:spcPts val="0"/>
              </a:spcBef>
              <a:spcAft>
                <a:spcPts val="0"/>
              </a:spcAft>
              <a:buFont typeface="+mj-lt"/>
              <a:buAutoNum type="romanUcPeriod"/>
              <a:defRPr sz="2500">
                <a:effectLst/>
                <a:latin typeface="Aptos" panose="020B0004020202020204" pitchFamily="34" charset="0"/>
              </a:defRPr>
            </a:lvl1pPr>
          </a:lstStyle>
          <a:p>
            <a:pPr>
              <a:lnSpc>
                <a:spcPct val="100000"/>
              </a:lnSpc>
              <a:spcBef>
                <a:spcPts val="600"/>
              </a:spcBef>
              <a:spcAft>
                <a:spcPts val="600"/>
              </a:spcAft>
              <a:buFont typeface="Wingdings,Sans-Serif" panose="05000000000000000000" pitchFamily="2" charset="2"/>
              <a:buChar char="§"/>
            </a:pPr>
            <a:r>
              <a:rPr lang="en-US">
                <a:latin typeface="Arial"/>
                <a:cs typeface="Arial"/>
              </a:rPr>
              <a:t>Recommended budget template, which includes both the Budget Narrative and Table in one document, is provided on AFWA’s MSCGP website.</a:t>
            </a:r>
          </a:p>
          <a:p>
            <a:pPr>
              <a:lnSpc>
                <a:spcPct val="100000"/>
              </a:lnSpc>
              <a:spcBef>
                <a:spcPts val="600"/>
              </a:spcBef>
              <a:spcAft>
                <a:spcPts val="600"/>
              </a:spcAft>
              <a:buFont typeface="Wingdings" panose="05000000000000000000" pitchFamily="2" charset="2"/>
              <a:buChar char="§"/>
            </a:pPr>
            <a:r>
              <a:rPr lang="en-US">
                <a:latin typeface="Aptos"/>
              </a:rPr>
              <a:t>Budget Narrative</a:t>
            </a:r>
          </a:p>
          <a:p>
            <a:pPr>
              <a:lnSpc>
                <a:spcPct val="100000"/>
              </a:lnSpc>
              <a:spcBef>
                <a:spcPts val="600"/>
              </a:spcBef>
              <a:spcAft>
                <a:spcPts val="600"/>
              </a:spcAft>
              <a:buFont typeface="Wingdings" panose="05000000000000000000" pitchFamily="2" charset="2"/>
              <a:buChar char="§"/>
            </a:pPr>
            <a:r>
              <a:rPr lang="en-US">
                <a:latin typeface="Aptos"/>
              </a:rPr>
              <a:t>Budget Table</a:t>
            </a:r>
          </a:p>
          <a:p>
            <a:pPr>
              <a:lnSpc>
                <a:spcPct val="100000"/>
              </a:lnSpc>
              <a:spcBef>
                <a:spcPts val="600"/>
              </a:spcBef>
              <a:spcAft>
                <a:spcPts val="600"/>
              </a:spcAft>
              <a:buFont typeface="Wingdings" panose="05000000000000000000" pitchFamily="2" charset="2"/>
              <a:buChar char="§"/>
            </a:pPr>
            <a:r>
              <a:rPr lang="en-US">
                <a:latin typeface="Aptos"/>
              </a:rPr>
              <a:t>Consult AFWA’s Grant Proposal Guidelines for detailed instructions.</a:t>
            </a:r>
          </a:p>
          <a:p>
            <a:pPr>
              <a:lnSpc>
                <a:spcPct val="100000"/>
              </a:lnSpc>
              <a:spcBef>
                <a:spcPts val="600"/>
              </a:spcBef>
              <a:spcAft>
                <a:spcPts val="600"/>
              </a:spcAft>
              <a:buFont typeface="Wingdings" panose="05000000000000000000" pitchFamily="2" charset="2"/>
              <a:buChar char="§"/>
            </a:pPr>
            <a:r>
              <a:rPr lang="en-US">
                <a:latin typeface="Aptos"/>
              </a:rPr>
              <a:t>Consult the NOFO as well. </a:t>
            </a:r>
            <a:endParaRPr lang="en-US"/>
          </a:p>
          <a:p>
            <a:endParaRPr lang="en-US"/>
          </a:p>
        </p:txBody>
      </p:sp>
    </p:spTree>
    <p:extLst>
      <p:ext uri="{BB962C8B-B14F-4D97-AF65-F5344CB8AC3E}">
        <p14:creationId xmlns:p14="http://schemas.microsoft.com/office/powerpoint/2010/main" val="3828092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EBDC41-4F15-4AC7-97D7-201306131F7C}"/>
              </a:ext>
            </a:extLst>
          </p:cNvPr>
          <p:cNvSpPr>
            <a:spLocks noGrp="1"/>
          </p:cNvSpPr>
          <p:nvPr>
            <p:ph type="title"/>
          </p:nvPr>
        </p:nvSpPr>
        <p:spPr>
          <a:xfrm>
            <a:off x="838200" y="365125"/>
            <a:ext cx="10954010" cy="1325563"/>
          </a:xfrm>
        </p:spPr>
        <p:txBody>
          <a:bodyPr vert="horz" lIns="91440" tIns="45720" rIns="91440" bIns="45720" rtlCol="0" anchor="ctr">
            <a:normAutofit/>
          </a:bodyPr>
          <a:lstStyle/>
          <a:p>
            <a:r>
              <a:rPr lang="en-US" sz="5400" b="1" kern="1200">
                <a:latin typeface="+mj-lt"/>
                <a:ea typeface="+mj-ea"/>
                <a:cs typeface="+mj-cs"/>
              </a:rPr>
              <a:t>Budget</a:t>
            </a:r>
          </a:p>
        </p:txBody>
      </p:sp>
      <p:sp>
        <p:nvSpPr>
          <p:cNvPr id="1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8A808E6-0A3E-30C5-462E-49193ABD7F80}"/>
              </a:ext>
            </a:extLst>
          </p:cNvPr>
          <p:cNvSpPr txBox="1"/>
          <p:nvPr/>
        </p:nvSpPr>
        <p:spPr>
          <a:xfrm>
            <a:off x="838200" y="1929384"/>
            <a:ext cx="10515600" cy="4251960"/>
          </a:xfrm>
          <a:prstGeom prst="rect">
            <a:avLst/>
          </a:prstGeom>
        </p:spPr>
        <p:txBody>
          <a:bodyPr vert="horz" lIns="91440" tIns="45720" rIns="91440" bIns="45720" rtlCol="0" anchor="t">
            <a:normAutofit/>
          </a:bodyPr>
          <a:lstStyle/>
          <a:p>
            <a:pPr marL="457200" indent="-342900">
              <a:lnSpc>
                <a:spcPct val="90000"/>
              </a:lnSpc>
              <a:spcBef>
                <a:spcPts val="600"/>
              </a:spcBef>
              <a:spcAft>
                <a:spcPts val="600"/>
              </a:spcAft>
              <a:buFont typeface="Wingdings,Sans-Serif" panose="020B0604020202020204" pitchFamily="34" charset="0"/>
              <a:buChar char="§"/>
            </a:pPr>
            <a:r>
              <a:rPr lang="en-US">
                <a:latin typeface="Aptos"/>
                <a:cs typeface="Arial"/>
              </a:rPr>
              <a:t>Information provided should demonstrate that your project is </a:t>
            </a:r>
            <a:r>
              <a:rPr lang="en-US" b="1">
                <a:latin typeface="Aptos"/>
                <a:cs typeface="Arial"/>
              </a:rPr>
              <a:t>cost-effective </a:t>
            </a:r>
            <a:r>
              <a:rPr lang="en-US">
                <a:latin typeface="Aptos"/>
                <a:cs typeface="Arial"/>
              </a:rPr>
              <a:t>and that the proposed costs are </a:t>
            </a:r>
            <a:r>
              <a:rPr lang="en-US" b="1">
                <a:latin typeface="Aptos"/>
                <a:cs typeface="Arial"/>
              </a:rPr>
              <a:t>necessary and reasonable </a:t>
            </a:r>
            <a:r>
              <a:rPr lang="en-US">
                <a:latin typeface="Aptos"/>
                <a:cs typeface="Arial"/>
              </a:rPr>
              <a:t>to accomplish the proposed objectives.</a:t>
            </a:r>
          </a:p>
          <a:p>
            <a:pPr marL="457200" indent="-342900">
              <a:lnSpc>
                <a:spcPct val="90000"/>
              </a:lnSpc>
              <a:spcBef>
                <a:spcPts val="600"/>
              </a:spcBef>
              <a:spcAft>
                <a:spcPts val="600"/>
              </a:spcAft>
              <a:buFont typeface="Wingdings" panose="020B0604020202020204" pitchFamily="34" charset="0"/>
              <a:buChar char="§"/>
            </a:pPr>
            <a:r>
              <a:rPr lang="en-US">
                <a:latin typeface="Aptos"/>
              </a:rPr>
              <a:t>Provide cost estimates for each </a:t>
            </a:r>
            <a:r>
              <a:rPr lang="en-US" b="1">
                <a:latin typeface="Aptos"/>
              </a:rPr>
              <a:t>Budget Category </a:t>
            </a:r>
            <a:r>
              <a:rPr lang="en-US">
                <a:latin typeface="Aptos"/>
              </a:rPr>
              <a:t>in the</a:t>
            </a:r>
            <a:r>
              <a:rPr lang="en-US" b="1">
                <a:latin typeface="Aptos"/>
              </a:rPr>
              <a:t> Budget Table.</a:t>
            </a:r>
            <a:endParaRPr lang="en-US">
              <a:latin typeface="Aptos"/>
            </a:endParaRPr>
          </a:p>
          <a:p>
            <a:pPr marL="457200" indent="-342900">
              <a:lnSpc>
                <a:spcPct val="90000"/>
              </a:lnSpc>
              <a:spcBef>
                <a:spcPts val="600"/>
              </a:spcBef>
              <a:spcAft>
                <a:spcPts val="600"/>
              </a:spcAft>
              <a:buFont typeface="Wingdings" panose="020B0604020202020204" pitchFamily="34" charset="0"/>
              <a:buChar char="§"/>
            </a:pPr>
            <a:r>
              <a:rPr lang="en-US">
                <a:latin typeface="Aptos"/>
              </a:rPr>
              <a:t>Provide a description of the costs in the </a:t>
            </a:r>
            <a:r>
              <a:rPr lang="en-US" b="1">
                <a:latin typeface="Aptos"/>
              </a:rPr>
              <a:t>Budget Narrative. </a:t>
            </a:r>
            <a:r>
              <a:rPr lang="en-US">
                <a:latin typeface="Aptos"/>
              </a:rPr>
              <a:t>Explain the relationship between the budget category estimates and the objectives/approaches. </a:t>
            </a:r>
            <a:endParaRPr lang="en-US">
              <a:latin typeface="Aptos"/>
              <a:ea typeface="Calibri"/>
              <a:cs typeface="Calibri"/>
            </a:endParaRPr>
          </a:p>
          <a:p>
            <a:pPr marL="457200" indent="-342900">
              <a:lnSpc>
                <a:spcPct val="90000"/>
              </a:lnSpc>
              <a:spcBef>
                <a:spcPts val="600"/>
              </a:spcBef>
              <a:spcAft>
                <a:spcPts val="600"/>
              </a:spcAft>
              <a:buFont typeface="Wingdings" panose="020B0604020202020204" pitchFamily="34" charset="0"/>
              <a:buChar char="§"/>
            </a:pPr>
            <a:r>
              <a:rPr lang="en-US">
                <a:latin typeface="Aptos"/>
              </a:rPr>
              <a:t>Be sure to include information for</a:t>
            </a:r>
            <a:endParaRPr lang="en-US">
              <a:latin typeface="Aptos"/>
              <a:cs typeface="Calibri"/>
            </a:endParaRPr>
          </a:p>
          <a:p>
            <a:pPr marL="1139825" lvl="1" indent="-228600">
              <a:lnSpc>
                <a:spcPct val="90000"/>
              </a:lnSpc>
              <a:spcBef>
                <a:spcPts val="400"/>
              </a:spcBef>
              <a:spcAft>
                <a:spcPts val="400"/>
              </a:spcAft>
              <a:buFont typeface="Arial" panose="020B0604020202020204" pitchFamily="34" charset="0"/>
              <a:buChar char="•"/>
            </a:pPr>
            <a:r>
              <a:rPr lang="en-US">
                <a:latin typeface="Aptos"/>
              </a:rPr>
              <a:t>Costs that require </a:t>
            </a:r>
            <a:r>
              <a:rPr lang="en-US" b="1">
                <a:latin typeface="Aptos"/>
              </a:rPr>
              <a:t>Prior Approval per 2 CFR 200.308 &amp; 407. Prior Approval examples:  </a:t>
            </a:r>
            <a:r>
              <a:rPr lang="en-US">
                <a:latin typeface="Aptos"/>
              </a:rPr>
              <a:t>Salary/Fringe, Travel, Contracts, Subawards, and Participant Support Costs.</a:t>
            </a:r>
            <a:endParaRPr lang="en-US">
              <a:latin typeface="Aptos"/>
              <a:ea typeface="Calibri"/>
              <a:cs typeface="Calibri"/>
            </a:endParaRPr>
          </a:p>
          <a:p>
            <a:pPr marL="1139825" lvl="1" indent="-228600">
              <a:lnSpc>
                <a:spcPct val="90000"/>
              </a:lnSpc>
              <a:spcBef>
                <a:spcPts val="400"/>
              </a:spcBef>
              <a:spcAft>
                <a:spcPts val="400"/>
              </a:spcAft>
              <a:buFont typeface="Arial" panose="020B0604020202020204" pitchFamily="34" charset="0"/>
              <a:buChar char="•"/>
            </a:pPr>
            <a:r>
              <a:rPr lang="en-US">
                <a:latin typeface="Aptos"/>
              </a:rPr>
              <a:t>Third-party In-kind Contributions (match is not required for MSCGP)</a:t>
            </a:r>
            <a:endParaRPr lang="en-US">
              <a:latin typeface="Aptos"/>
              <a:ea typeface="Calibri"/>
              <a:cs typeface="Calibri"/>
            </a:endParaRPr>
          </a:p>
          <a:p>
            <a:pPr marL="1139825" lvl="1" indent="-228600">
              <a:lnSpc>
                <a:spcPct val="90000"/>
              </a:lnSpc>
              <a:spcBef>
                <a:spcPts val="400"/>
              </a:spcBef>
              <a:spcAft>
                <a:spcPts val="400"/>
              </a:spcAft>
              <a:buFont typeface="Arial" panose="020B0604020202020204" pitchFamily="34" charset="0"/>
              <a:buChar char="•"/>
            </a:pPr>
            <a:r>
              <a:rPr lang="en-US">
                <a:latin typeface="Aptos"/>
              </a:rPr>
              <a:t>Program Income</a:t>
            </a:r>
            <a:endParaRPr lang="en-US">
              <a:latin typeface="Aptos"/>
              <a:ea typeface="Calibri"/>
              <a:cs typeface="Calibri"/>
            </a:endParaRPr>
          </a:p>
          <a:p>
            <a:pPr marL="1139825" lvl="1" indent="-228600">
              <a:lnSpc>
                <a:spcPct val="90000"/>
              </a:lnSpc>
              <a:spcBef>
                <a:spcPts val="400"/>
              </a:spcBef>
              <a:spcAft>
                <a:spcPts val="400"/>
              </a:spcAft>
              <a:buFont typeface="Arial" panose="020B0604020202020204" pitchFamily="34" charset="0"/>
              <a:buChar char="•"/>
            </a:pPr>
            <a:r>
              <a:rPr lang="en-US">
                <a:latin typeface="Aptos"/>
              </a:rPr>
              <a:t>Indirect Costs</a:t>
            </a:r>
            <a:endParaRPr lang="en-US">
              <a:latin typeface="Aptos"/>
              <a:ea typeface="Calibri"/>
              <a:cs typeface="Calibri"/>
            </a:endParaRPr>
          </a:p>
        </p:txBody>
      </p:sp>
    </p:spTree>
    <p:extLst>
      <p:ext uri="{BB962C8B-B14F-4D97-AF65-F5344CB8AC3E}">
        <p14:creationId xmlns:p14="http://schemas.microsoft.com/office/powerpoint/2010/main" val="37749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DC7080-5A68-4281-820D-59284F311DDD}"/>
              </a:ext>
            </a:extLst>
          </p:cNvPr>
          <p:cNvSpPr>
            <a:spLocks noGrp="1"/>
          </p:cNvSpPr>
          <p:nvPr>
            <p:ph type="title"/>
          </p:nvPr>
        </p:nvSpPr>
        <p:spPr>
          <a:xfrm>
            <a:off x="146755" y="677300"/>
            <a:ext cx="3873761" cy="4461163"/>
          </a:xfrm>
        </p:spPr>
        <p:txBody>
          <a:bodyPr>
            <a:normAutofit/>
          </a:bodyPr>
          <a:lstStyle/>
          <a:p>
            <a:r>
              <a:rPr lang="en-US" sz="2500" b="1">
                <a:solidFill>
                  <a:srgbClr val="FFFFFF"/>
                </a:solidFill>
                <a:latin typeface="Aptos" panose="020B0004020202020204" pitchFamily="34" charset="0"/>
              </a:rPr>
              <a:t>Multistate Conservation Grant Program (MSCGP):</a:t>
            </a:r>
            <a:br>
              <a:rPr lang="en-US" sz="2500" b="1">
                <a:solidFill>
                  <a:srgbClr val="FFFFFF"/>
                </a:solidFill>
                <a:latin typeface="Aptos" panose="020B0004020202020204" pitchFamily="34" charset="0"/>
              </a:rPr>
            </a:br>
            <a:br>
              <a:rPr lang="en-US" sz="2500" b="1">
                <a:solidFill>
                  <a:srgbClr val="FFFFFF"/>
                </a:solidFill>
                <a:latin typeface="Aptos" panose="020B0004020202020204" pitchFamily="34" charset="0"/>
              </a:rPr>
            </a:br>
            <a:r>
              <a:rPr lang="en-US" b="1">
                <a:solidFill>
                  <a:srgbClr val="FFFFFF"/>
                </a:solidFill>
                <a:latin typeface="Aptos" panose="020B0004020202020204" pitchFamily="34" charset="0"/>
              </a:rPr>
              <a:t>Purpose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DD7A3A62-CC18-A6EA-3DEA-B568F879CB64}"/>
              </a:ext>
            </a:extLst>
          </p:cNvPr>
          <p:cNvSpPr txBox="1"/>
          <p:nvPr/>
        </p:nvSpPr>
        <p:spPr>
          <a:xfrm>
            <a:off x="5190008" y="1951672"/>
            <a:ext cx="5762044" cy="2400657"/>
          </a:xfrm>
          <a:prstGeom prst="rect">
            <a:avLst/>
          </a:prstGeom>
          <a:noFill/>
        </p:spPr>
        <p:txBody>
          <a:bodyPr wrap="square" rtlCol="0">
            <a:spAutoFit/>
          </a:bodyPr>
          <a:lstStyle/>
          <a:p>
            <a:r>
              <a:rPr lang="en-US" sz="2500" i="1">
                <a:latin typeface="Aptos" panose="020B0004020202020204" pitchFamily="34" charset="0"/>
              </a:rPr>
              <a:t>“To fund projects that address regional or national priority needs of State fish and wildlife agencies and their partners that are beyond the scale, scope, and capabilities of a single State</a:t>
            </a:r>
            <a:r>
              <a:rPr lang="en-US" sz="2500">
                <a:latin typeface="Aptos" panose="020B0004020202020204" pitchFamily="34" charset="0"/>
              </a:rPr>
              <a:t>.”</a:t>
            </a:r>
          </a:p>
          <a:p>
            <a:endParaRPr lang="en-US" sz="2500">
              <a:latin typeface="Aptos" panose="020B0004020202020204" pitchFamily="34" charset="0"/>
            </a:endParaRPr>
          </a:p>
        </p:txBody>
      </p:sp>
    </p:spTree>
    <p:extLst>
      <p:ext uri="{BB962C8B-B14F-4D97-AF65-F5344CB8AC3E}">
        <p14:creationId xmlns:p14="http://schemas.microsoft.com/office/powerpoint/2010/main" val="27752866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BFD0F21-D708-6959-1699-8BB77F3ABC63}"/>
              </a:ext>
            </a:extLst>
          </p:cNvPr>
          <p:cNvPicPr>
            <a:picLocks noChangeAspect="1"/>
          </p:cNvPicPr>
          <p:nvPr/>
        </p:nvPicPr>
        <p:blipFill rotWithShape="1">
          <a:blip r:embed="rId3">
            <a:extLst>
              <a:ext uri="{28A0092B-C50C-407E-A947-70E740481C1C}">
                <a14:useLocalDpi xmlns:a14="http://schemas.microsoft.com/office/drawing/2010/main" val="0"/>
              </a:ext>
            </a:extLst>
          </a:blip>
          <a:srcRect l="2156" r="134"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2" name="Picture 11" descr="Side view of a white calendar">
            <a:extLst>
              <a:ext uri="{FF2B5EF4-FFF2-40B4-BE49-F238E27FC236}">
                <a16:creationId xmlns:a16="http://schemas.microsoft.com/office/drawing/2014/main" id="{5333B9DC-9C24-181B-BB22-68FC3E3045DD}"/>
              </a:ext>
            </a:extLst>
          </p:cNvPr>
          <p:cNvPicPr>
            <a:picLocks noChangeAspect="1"/>
          </p:cNvPicPr>
          <p:nvPr/>
        </p:nvPicPr>
        <p:blipFill rotWithShape="1">
          <a:blip r:embed="rId4">
            <a:extLst>
              <a:ext uri="{28A0092B-C50C-407E-A947-70E740481C1C}">
                <a14:useLocalDpi xmlns:a14="http://schemas.microsoft.com/office/drawing/2010/main" val="0"/>
              </a:ext>
            </a:extLst>
          </a:blip>
          <a:srcRect l="5606"/>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0" name="Picture 9">
            <a:extLst>
              <a:ext uri="{FF2B5EF4-FFF2-40B4-BE49-F238E27FC236}">
                <a16:creationId xmlns:a16="http://schemas.microsoft.com/office/drawing/2014/main" id="{556C3483-64D5-76DC-0C6B-4E34D02DDA39}"/>
              </a:ext>
            </a:extLst>
          </p:cNvPr>
          <p:cNvPicPr>
            <a:picLocks noChangeAspect="1"/>
          </p:cNvPicPr>
          <p:nvPr/>
        </p:nvPicPr>
        <p:blipFill rotWithShape="1">
          <a:blip r:embed="rId5">
            <a:extLst>
              <a:ext uri="{28A0092B-C50C-407E-A947-70E740481C1C}">
                <a14:useLocalDpi xmlns:a14="http://schemas.microsoft.com/office/drawing/2010/main" val="0"/>
              </a:ext>
            </a:extLst>
          </a:blip>
          <a:srcRect t="7919" r="2" b="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45" name="Freeform: Shape 44">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7" name="Freeform: Shape 46">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D0DDA4C-88E4-9744-FA7A-FFE0BA34A16F}"/>
              </a:ext>
            </a:extLst>
          </p:cNvPr>
          <p:cNvSpPr txBox="1"/>
          <p:nvPr/>
        </p:nvSpPr>
        <p:spPr>
          <a:xfrm>
            <a:off x="-352" y="2108132"/>
            <a:ext cx="3667096" cy="4601268"/>
          </a:xfrm>
          <a:prstGeom prst="rect">
            <a:avLst/>
          </a:prstGeom>
        </p:spPr>
        <p:txBody>
          <a:bodyPr vert="horz" lIns="91440" tIns="45720" rIns="91440" bIns="45720" rtlCol="0" anchor="t">
            <a:noAutofit/>
          </a:bodyPr>
          <a:lstStyle/>
          <a:p>
            <a:pPr marL="342900" indent="-228600">
              <a:lnSpc>
                <a:spcPct val="90000"/>
              </a:lnSpc>
              <a:spcBef>
                <a:spcPts val="1000"/>
              </a:spcBef>
              <a:buFont typeface="Arial" panose="020B0604020202020204" pitchFamily="34" charset="0"/>
              <a:buChar char="•"/>
            </a:pPr>
            <a:r>
              <a:rPr lang="en-US" sz="2000">
                <a:latin typeface="Aptos"/>
              </a:rPr>
              <a:t>Conform to 2 CFR 200 and terms &amp; conditions of Federal award.</a:t>
            </a:r>
          </a:p>
          <a:p>
            <a:pPr marL="342900" indent="-228600">
              <a:lnSpc>
                <a:spcPct val="90000"/>
              </a:lnSpc>
              <a:spcBef>
                <a:spcPts val="1000"/>
              </a:spcBef>
              <a:buFont typeface="Arial" panose="020B0604020202020204" pitchFamily="34" charset="0"/>
              <a:buChar char="•"/>
            </a:pPr>
            <a:r>
              <a:rPr lang="en-US" sz="2000">
                <a:latin typeface="Aptos"/>
              </a:rPr>
              <a:t>Consistent with policies and procedures for both Federal and non-federal entity.</a:t>
            </a:r>
          </a:p>
          <a:p>
            <a:pPr marL="342900" indent="-228600">
              <a:lnSpc>
                <a:spcPct val="90000"/>
              </a:lnSpc>
              <a:spcBef>
                <a:spcPts val="1000"/>
              </a:spcBef>
              <a:buFont typeface="Arial" panose="020B0604020202020204" pitchFamily="34" charset="0"/>
              <a:buChar char="•"/>
            </a:pPr>
            <a:r>
              <a:rPr lang="en-US" sz="2000" b="1">
                <a:latin typeface="Aptos"/>
              </a:rPr>
              <a:t>Necessary and reasonable.</a:t>
            </a:r>
          </a:p>
          <a:p>
            <a:pPr marL="342900" indent="-228600">
              <a:lnSpc>
                <a:spcPct val="90000"/>
              </a:lnSpc>
              <a:spcBef>
                <a:spcPts val="1000"/>
              </a:spcBef>
              <a:buFont typeface="Arial" panose="020B0604020202020204" pitchFamily="34" charset="0"/>
              <a:buChar char="•"/>
            </a:pPr>
            <a:r>
              <a:rPr lang="en-US" sz="2000" b="1">
                <a:latin typeface="Aptos"/>
              </a:rPr>
              <a:t>Not included as a cost of another Federal program.</a:t>
            </a:r>
            <a:endParaRPr lang="en-US" sz="2000" b="1">
              <a:ea typeface="Calibri"/>
              <a:cs typeface="Calibri"/>
            </a:endParaRPr>
          </a:p>
          <a:p>
            <a:pPr marL="342900" indent="-228600">
              <a:lnSpc>
                <a:spcPct val="90000"/>
              </a:lnSpc>
              <a:spcBef>
                <a:spcPts val="1000"/>
              </a:spcBef>
              <a:buFont typeface="Arial" panose="020B0604020202020204" pitchFamily="34" charset="0"/>
              <a:buChar char="•"/>
            </a:pPr>
            <a:r>
              <a:rPr lang="en-US" sz="2000" b="1">
                <a:latin typeface="Aptos"/>
              </a:rPr>
              <a:t>Adequately documented.</a:t>
            </a:r>
          </a:p>
          <a:p>
            <a:pPr marL="342900" indent="-228600">
              <a:lnSpc>
                <a:spcPct val="90000"/>
              </a:lnSpc>
              <a:spcBef>
                <a:spcPts val="1000"/>
              </a:spcBef>
              <a:buFont typeface="Arial" panose="020B0604020202020204" pitchFamily="34" charset="0"/>
              <a:buChar char="•"/>
            </a:pPr>
            <a:r>
              <a:rPr lang="en-US" sz="2000" b="1">
                <a:latin typeface="Aptos"/>
              </a:rPr>
              <a:t>Incurred during the approved budget period.</a:t>
            </a:r>
          </a:p>
        </p:txBody>
      </p:sp>
      <p:pic>
        <p:nvPicPr>
          <p:cNvPr id="13" name="Picture 12">
            <a:extLst>
              <a:ext uri="{FF2B5EF4-FFF2-40B4-BE49-F238E27FC236}">
                <a16:creationId xmlns:a16="http://schemas.microsoft.com/office/drawing/2014/main" id="{E24B0A7D-F251-318D-2D98-7F8E349150A9}"/>
              </a:ext>
            </a:extLst>
          </p:cNvPr>
          <p:cNvPicPr>
            <a:picLocks noChangeAspect="1"/>
          </p:cNvPicPr>
          <p:nvPr/>
        </p:nvPicPr>
        <p:blipFill rotWithShape="1">
          <a:blip r:embed="rId6">
            <a:extLst>
              <a:ext uri="{28A0092B-C50C-407E-A947-70E740481C1C}">
                <a14:useLocalDpi xmlns:a14="http://schemas.microsoft.com/office/drawing/2010/main" val="0"/>
              </a:ext>
            </a:extLst>
          </a:blip>
          <a:srcRect l="2019" r="4735" b="-1"/>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7" name="Title 1">
            <a:extLst>
              <a:ext uri="{FF2B5EF4-FFF2-40B4-BE49-F238E27FC236}">
                <a16:creationId xmlns:a16="http://schemas.microsoft.com/office/drawing/2014/main" id="{063B2CE0-5A3E-BA3F-1572-3E949E9BB982}"/>
              </a:ext>
            </a:extLst>
          </p:cNvPr>
          <p:cNvSpPr>
            <a:spLocks noGrp="1"/>
          </p:cNvSpPr>
          <p:nvPr>
            <p:ph type="title"/>
          </p:nvPr>
        </p:nvSpPr>
        <p:spPr>
          <a:xfrm>
            <a:off x="283464" y="940725"/>
            <a:ext cx="3147661" cy="874656"/>
          </a:xfrm>
        </p:spPr>
        <p:txBody>
          <a:bodyPr vert="horz" lIns="91440" tIns="45720" rIns="91440" bIns="45720" rtlCol="0" anchor="t">
            <a:normAutofit fontScale="90000"/>
          </a:bodyPr>
          <a:lstStyle/>
          <a:p>
            <a:r>
              <a:rPr lang="en-US" sz="4000" b="1" kern="1200">
                <a:latin typeface="Aptos" panose="020B0004020202020204" pitchFamily="34" charset="0"/>
              </a:rPr>
              <a:t>Allowable Costs</a:t>
            </a:r>
          </a:p>
        </p:txBody>
      </p:sp>
      <p:sp>
        <p:nvSpPr>
          <p:cNvPr id="8" name="Vertical Scroll 3">
            <a:extLst>
              <a:ext uri="{FF2B5EF4-FFF2-40B4-BE49-F238E27FC236}">
                <a16:creationId xmlns:a16="http://schemas.microsoft.com/office/drawing/2014/main" id="{BD3F78CD-E29F-F32A-D02A-33ACB3A3F437}"/>
              </a:ext>
            </a:extLst>
          </p:cNvPr>
          <p:cNvSpPr>
            <a:spLocks/>
          </p:cNvSpPr>
          <p:nvPr/>
        </p:nvSpPr>
        <p:spPr>
          <a:xfrm>
            <a:off x="128016" y="145535"/>
            <a:ext cx="1306332" cy="740326"/>
          </a:xfrm>
          <a:prstGeom prst="verticalScroll">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45720" rIns="45720" rtlCol="0" anchor="ctr"/>
          <a:lstStyle/>
          <a:p>
            <a:pPr algn="ctr">
              <a:spcAft>
                <a:spcPts val="600"/>
              </a:spcAft>
            </a:pPr>
            <a:r>
              <a:rPr lang="en-US" sz="2000" b="1">
                <a:latin typeface="+mj-lt"/>
              </a:rPr>
              <a:t>2 CFR 200.403</a:t>
            </a:r>
          </a:p>
        </p:txBody>
      </p:sp>
    </p:spTree>
    <p:extLst>
      <p:ext uri="{BB962C8B-B14F-4D97-AF65-F5344CB8AC3E}">
        <p14:creationId xmlns:p14="http://schemas.microsoft.com/office/powerpoint/2010/main" val="6529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E7789D-8A44-A4E2-0CEE-A57A8E3EDE3E}"/>
              </a:ext>
            </a:extLst>
          </p:cNvPr>
          <p:cNvPicPr>
            <a:picLocks noChangeAspect="1"/>
          </p:cNvPicPr>
          <p:nvPr/>
        </p:nvPicPr>
        <p:blipFill>
          <a:blip r:embed="rId3"/>
          <a:stretch>
            <a:fillRect/>
          </a:stretch>
        </p:blipFill>
        <p:spPr>
          <a:xfrm>
            <a:off x="321698" y="641928"/>
            <a:ext cx="5682862" cy="5706942"/>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65963BF8-E2D0-D2B4-93F7-70AA1BE9CB56}"/>
              </a:ext>
            </a:extLst>
          </p:cNvPr>
          <p:cNvSpPr txBox="1"/>
          <p:nvPr/>
        </p:nvSpPr>
        <p:spPr>
          <a:xfrm>
            <a:off x="6357900" y="139798"/>
            <a:ext cx="5505674" cy="353943"/>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r>
              <a:rPr lang="en-US" sz="1700" b="1">
                <a:latin typeface="Aptos" panose="020B0004020202020204" pitchFamily="34" charset="0"/>
              </a:rPr>
              <a:t>Budget Narrative and Table – Recommended Template</a:t>
            </a:r>
          </a:p>
        </p:txBody>
      </p:sp>
      <p:sp>
        <p:nvSpPr>
          <p:cNvPr id="11" name="TextBox 10">
            <a:extLst>
              <a:ext uri="{FF2B5EF4-FFF2-40B4-BE49-F238E27FC236}">
                <a16:creationId xmlns:a16="http://schemas.microsoft.com/office/drawing/2014/main" id="{40ACDF3C-33F4-2D04-60C5-209300494C84}"/>
              </a:ext>
            </a:extLst>
          </p:cNvPr>
          <p:cNvSpPr txBox="1"/>
          <p:nvPr/>
        </p:nvSpPr>
        <p:spPr>
          <a:xfrm>
            <a:off x="205607" y="139798"/>
            <a:ext cx="5890393" cy="353943"/>
          </a:xfrm>
          <a:prstGeom prst="rect">
            <a:avLst/>
          </a:prstGeom>
          <a:solidFill>
            <a:srgbClr val="92D050"/>
          </a:solidFill>
          <a:effectLst>
            <a:outerShdw blurRad="50800" dist="38100" dir="2700000" algn="tl" rotWithShape="0">
              <a:prstClr val="black">
                <a:alpha val="40000"/>
              </a:prstClr>
            </a:outerShdw>
          </a:effectLst>
        </p:spPr>
        <p:txBody>
          <a:bodyPr wrap="square" rtlCol="0">
            <a:spAutoFit/>
          </a:bodyPr>
          <a:lstStyle/>
          <a:p>
            <a:r>
              <a:rPr lang="en-US" sz="1700" b="1">
                <a:latin typeface="Aptos" panose="020B0004020202020204" pitchFamily="34" charset="0"/>
              </a:rPr>
              <a:t>Grant Proposal Guidelines:  Budget Narrative Instructions</a:t>
            </a:r>
          </a:p>
        </p:txBody>
      </p:sp>
      <p:pic>
        <p:nvPicPr>
          <p:cNvPr id="15" name="Picture 14">
            <a:extLst>
              <a:ext uri="{FF2B5EF4-FFF2-40B4-BE49-F238E27FC236}">
                <a16:creationId xmlns:a16="http://schemas.microsoft.com/office/drawing/2014/main" id="{3DAD3FFD-2D15-7A02-4163-D7DCDABF5D02}"/>
              </a:ext>
            </a:extLst>
          </p:cNvPr>
          <p:cNvPicPr>
            <a:picLocks noChangeAspect="1"/>
          </p:cNvPicPr>
          <p:nvPr/>
        </p:nvPicPr>
        <p:blipFill rotWithShape="1">
          <a:blip r:embed="rId4"/>
          <a:srcRect b="12048"/>
          <a:stretch/>
        </p:blipFill>
        <p:spPr>
          <a:xfrm>
            <a:off x="6247410" y="641928"/>
            <a:ext cx="5726654" cy="5706942"/>
          </a:xfrm>
          <a:prstGeom prst="rect">
            <a:avLst/>
          </a:prstGeom>
          <a:ln>
            <a:noFill/>
          </a:ln>
          <a:effectLst>
            <a:outerShdw blurRad="190500" algn="tl" rotWithShape="0">
              <a:srgbClr val="000000">
                <a:alpha val="70000"/>
              </a:srgbClr>
            </a:outerShdw>
          </a:effectLst>
        </p:spPr>
      </p:pic>
      <p:sp>
        <p:nvSpPr>
          <p:cNvPr id="17" name="TextBox 16">
            <a:extLst>
              <a:ext uri="{FF2B5EF4-FFF2-40B4-BE49-F238E27FC236}">
                <a16:creationId xmlns:a16="http://schemas.microsoft.com/office/drawing/2014/main" id="{808D80BA-6D83-1E73-99E3-B69690BE47B3}"/>
              </a:ext>
            </a:extLst>
          </p:cNvPr>
          <p:cNvSpPr txBox="1"/>
          <p:nvPr/>
        </p:nvSpPr>
        <p:spPr>
          <a:xfrm>
            <a:off x="2478564" y="6462618"/>
            <a:ext cx="7624762" cy="369332"/>
          </a:xfrm>
          <a:prstGeom prst="rect">
            <a:avLst/>
          </a:prstGeom>
          <a:noFill/>
        </p:spPr>
        <p:txBody>
          <a:bodyPr wrap="square">
            <a:spAutoFit/>
          </a:bodyPr>
          <a:lstStyle/>
          <a:p>
            <a:pPr algn="ctr"/>
            <a:r>
              <a:rPr lang="en-US" sz="1800">
                <a:latin typeface="Aptos" panose="020B0004020202020204" pitchFamily="34" charset="0"/>
              </a:rPr>
              <a:t>**AFWA’s recommended template available on AFWA’s MSCGP website.**</a:t>
            </a:r>
          </a:p>
        </p:txBody>
      </p:sp>
    </p:spTree>
    <p:extLst>
      <p:ext uri="{BB962C8B-B14F-4D97-AF65-F5344CB8AC3E}">
        <p14:creationId xmlns:p14="http://schemas.microsoft.com/office/powerpoint/2010/main" val="1722334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person&#10;&#10;Description automatically generated">
            <a:extLst>
              <a:ext uri="{FF2B5EF4-FFF2-40B4-BE49-F238E27FC236}">
                <a16:creationId xmlns:a16="http://schemas.microsoft.com/office/drawing/2014/main" id="{B94C1EDB-96AD-906E-2271-7EC61112C5D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0778"/>
          <a:stretch/>
        </p:blipFill>
        <p:spPr>
          <a:xfrm>
            <a:off x="2990850" y="10"/>
            <a:ext cx="9201150" cy="6857990"/>
          </a:xfrm>
          <a:prstGeom prst="rect">
            <a:avLst/>
          </a:prstGeom>
        </p:spPr>
      </p:pic>
      <p:sp>
        <p:nvSpPr>
          <p:cNvPr id="60" name="Rectangle 5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326EE39-800B-4430-8662-07D957C6BD0D}"/>
              </a:ext>
            </a:extLst>
          </p:cNvPr>
          <p:cNvSpPr>
            <a:spLocks noGrp="1"/>
          </p:cNvSpPr>
          <p:nvPr>
            <p:ph idx="1"/>
          </p:nvPr>
        </p:nvSpPr>
        <p:spPr>
          <a:xfrm>
            <a:off x="259620" y="915411"/>
            <a:ext cx="4664805" cy="5647313"/>
          </a:xfrm>
        </p:spPr>
        <p:txBody>
          <a:bodyPr>
            <a:noAutofit/>
          </a:bodyPr>
          <a:lstStyle/>
          <a:p>
            <a:pPr>
              <a:lnSpc>
                <a:spcPct val="100000"/>
              </a:lnSpc>
              <a:spcBef>
                <a:spcPts val="600"/>
              </a:spcBef>
              <a:spcAft>
                <a:spcPts val="600"/>
              </a:spcAft>
              <a:buFont typeface="Wingdings" panose="05000000000000000000" pitchFamily="2" charset="2"/>
              <a:buChar char="§"/>
            </a:pPr>
            <a:r>
              <a:rPr lang="en-US" sz="2200" b="1">
                <a:latin typeface="Aptos" panose="020B0004020202020204" pitchFamily="34" charset="0"/>
                <a:ea typeface="Verdana" panose="020B0604030504040204" pitchFamily="34" charset="0"/>
              </a:rPr>
              <a:t>Personnel</a:t>
            </a:r>
          </a:p>
          <a:p>
            <a:pPr marL="457200" lvl="1">
              <a:lnSpc>
                <a:spcPct val="100000"/>
              </a:lnSpc>
              <a:spcBef>
                <a:spcPts val="600"/>
              </a:spcBef>
              <a:spcAft>
                <a:spcPts val="600"/>
              </a:spcAft>
            </a:pPr>
            <a:r>
              <a:rPr lang="en-US" sz="1700" b="1">
                <a:latin typeface="Aptos" panose="020B0004020202020204" pitchFamily="34" charset="0"/>
                <a:ea typeface="Verdana" panose="020B0604030504040204" pitchFamily="34" charset="0"/>
                <a:hlinkClick r:id="rId5"/>
              </a:rPr>
              <a:t>2 CFR 200.430</a:t>
            </a:r>
            <a:r>
              <a:rPr lang="en-US" sz="1700" b="1">
                <a:latin typeface="Aptos" panose="020B0004020202020204" pitchFamily="34" charset="0"/>
                <a:ea typeface="Verdana" panose="020B0604030504040204" pitchFamily="34" charset="0"/>
              </a:rPr>
              <a:t>: Compensation – personal services. </a:t>
            </a:r>
          </a:p>
          <a:p>
            <a:pPr marL="457200" lvl="1">
              <a:lnSpc>
                <a:spcPct val="100000"/>
              </a:lnSpc>
              <a:spcBef>
                <a:spcPts val="600"/>
              </a:spcBef>
              <a:spcAft>
                <a:spcPts val="600"/>
              </a:spcAft>
            </a:pPr>
            <a:r>
              <a:rPr lang="en-US" sz="1700">
                <a:latin typeface="Aptos" panose="020B0004020202020204" pitchFamily="34" charset="0"/>
                <a:ea typeface="Verdana" panose="020B0604030504040204" pitchFamily="34" charset="0"/>
              </a:rPr>
              <a:t>Salary/wages for each employee performing work on the proposed project. </a:t>
            </a:r>
          </a:p>
          <a:p>
            <a:pPr marL="457200" lvl="1">
              <a:lnSpc>
                <a:spcPct val="100000"/>
              </a:lnSpc>
              <a:spcBef>
                <a:spcPts val="600"/>
              </a:spcBef>
              <a:spcAft>
                <a:spcPts val="600"/>
              </a:spcAft>
            </a:pPr>
            <a:r>
              <a:rPr lang="en-US" sz="1700">
                <a:latin typeface="Aptos" panose="020B0004020202020204" pitchFamily="34" charset="0"/>
                <a:ea typeface="Verdana" panose="020B0604030504040204" pitchFamily="34" charset="0"/>
              </a:rPr>
              <a:t>Estimate percent time for each employee.</a:t>
            </a:r>
          </a:p>
          <a:p>
            <a:pPr marL="457200" lvl="1">
              <a:lnSpc>
                <a:spcPct val="100000"/>
              </a:lnSpc>
              <a:spcBef>
                <a:spcPts val="600"/>
              </a:spcBef>
              <a:spcAft>
                <a:spcPts val="600"/>
              </a:spcAft>
            </a:pPr>
            <a:r>
              <a:rPr lang="en-US" sz="1700">
                <a:latin typeface="Aptos" panose="020B0004020202020204" pitchFamily="34" charset="0"/>
                <a:ea typeface="Verdana" panose="020B0604030504040204" pitchFamily="34" charset="0"/>
              </a:rPr>
              <a:t>Briefly describe the role with the project.</a:t>
            </a:r>
          </a:p>
          <a:p>
            <a:pPr marL="228600" lvl="1">
              <a:lnSpc>
                <a:spcPct val="100000"/>
              </a:lnSpc>
              <a:spcBef>
                <a:spcPts val="600"/>
              </a:spcBef>
              <a:spcAft>
                <a:spcPts val="600"/>
              </a:spcAft>
              <a:buFont typeface="Wingdings" panose="05000000000000000000" pitchFamily="2" charset="2"/>
              <a:buChar char="§"/>
            </a:pPr>
            <a:r>
              <a:rPr lang="en-US" sz="2200" b="1">
                <a:latin typeface="Aptos" panose="020B0004020202020204" pitchFamily="34" charset="0"/>
                <a:ea typeface="Verdana" panose="020B0604030504040204" pitchFamily="34" charset="0"/>
              </a:rPr>
              <a:t>Fringe Benefits</a:t>
            </a:r>
          </a:p>
          <a:p>
            <a:pPr marL="457200" lvl="1">
              <a:lnSpc>
                <a:spcPct val="100000"/>
              </a:lnSpc>
              <a:spcBef>
                <a:spcPts val="600"/>
              </a:spcBef>
              <a:spcAft>
                <a:spcPts val="600"/>
              </a:spcAft>
            </a:pPr>
            <a:r>
              <a:rPr lang="en-US" sz="1700" b="1">
                <a:latin typeface="Aptos" panose="020B0004020202020204" pitchFamily="34" charset="0"/>
                <a:ea typeface="Verdana" panose="020B0604030504040204" pitchFamily="34" charset="0"/>
                <a:hlinkClick r:id="rId6"/>
              </a:rPr>
              <a:t>2 CFR 200.431</a:t>
            </a:r>
            <a:r>
              <a:rPr lang="en-US" sz="1700" b="1">
                <a:latin typeface="Aptos" panose="020B0004020202020204" pitchFamily="34" charset="0"/>
                <a:ea typeface="Verdana" panose="020B0604030504040204" pitchFamily="34" charset="0"/>
              </a:rPr>
              <a:t>: Compensation – fringe benefits. </a:t>
            </a:r>
          </a:p>
          <a:p>
            <a:pPr marL="457200" lvl="1">
              <a:lnSpc>
                <a:spcPct val="100000"/>
              </a:lnSpc>
              <a:spcBef>
                <a:spcPts val="600"/>
              </a:spcBef>
              <a:spcAft>
                <a:spcPts val="600"/>
              </a:spcAft>
            </a:pPr>
            <a:r>
              <a:rPr lang="en-US" sz="1700">
                <a:latin typeface="Aptos" panose="020B0004020202020204" pitchFamily="34" charset="0"/>
                <a:ea typeface="Verdana" panose="020B0604030504040204" pitchFamily="34" charset="0"/>
              </a:rPr>
              <a:t>Identify the organization’s current fringe rate(s)</a:t>
            </a:r>
          </a:p>
          <a:p>
            <a:pPr marL="457200" lvl="1">
              <a:lnSpc>
                <a:spcPct val="100000"/>
              </a:lnSpc>
              <a:spcBef>
                <a:spcPts val="600"/>
              </a:spcBef>
              <a:spcAft>
                <a:spcPts val="600"/>
              </a:spcAft>
            </a:pPr>
            <a:r>
              <a:rPr lang="en-US" sz="1700">
                <a:latin typeface="Aptos" panose="020B0004020202020204" pitchFamily="34" charset="0"/>
                <a:ea typeface="Verdana" panose="020B0604030504040204" pitchFamily="34" charset="0"/>
              </a:rPr>
              <a:t>Describe what is included in the rate (e.g., social security, employee life, health, unemployment, worker's compensation insurance, pension, unemployment).</a:t>
            </a:r>
          </a:p>
          <a:p>
            <a:pPr marL="228600" lvl="1" indent="0">
              <a:lnSpc>
                <a:spcPct val="100000"/>
              </a:lnSpc>
              <a:spcBef>
                <a:spcPts val="600"/>
              </a:spcBef>
              <a:spcAft>
                <a:spcPts val="600"/>
              </a:spcAft>
              <a:buNone/>
            </a:pPr>
            <a:endParaRPr lang="en-US" sz="1700">
              <a:latin typeface="Aptos" panose="020B0004020202020204" pitchFamily="34" charset="0"/>
              <a:ea typeface="Verdana" panose="020B0604030504040204" pitchFamily="34" charset="0"/>
            </a:endParaRPr>
          </a:p>
          <a:p>
            <a:pPr>
              <a:lnSpc>
                <a:spcPct val="100000"/>
              </a:lnSpc>
              <a:spcBef>
                <a:spcPts val="600"/>
              </a:spcBef>
              <a:spcAft>
                <a:spcPts val="600"/>
              </a:spcAft>
            </a:pPr>
            <a:endParaRPr lang="en-US" sz="1700">
              <a:latin typeface="Aptos" panose="020B000402020202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377C510D-C4CA-7627-6347-88DA7F1B7EF4}"/>
              </a:ext>
            </a:extLst>
          </p:cNvPr>
          <p:cNvSpPr txBox="1"/>
          <p:nvPr/>
        </p:nvSpPr>
        <p:spPr>
          <a:xfrm>
            <a:off x="184828" y="180707"/>
            <a:ext cx="3608488" cy="584775"/>
          </a:xfrm>
          <a:prstGeom prst="rect">
            <a:avLst/>
          </a:prstGeom>
          <a:noFill/>
        </p:spPr>
        <p:txBody>
          <a:bodyPr wrap="none" rtlCol="0">
            <a:spAutoFit/>
          </a:bodyPr>
          <a:lstStyle/>
          <a:p>
            <a:r>
              <a:rPr lang="en-US" sz="3200" b="1">
                <a:latin typeface="Aptos" panose="020B0004020202020204" pitchFamily="34" charset="0"/>
                <a:cs typeface="Arial" panose="020B0604020202020204" pitchFamily="34" charset="0"/>
              </a:rPr>
              <a:t>Budget Categories</a:t>
            </a:r>
            <a:endParaRPr lang="en-US" sz="3200"/>
          </a:p>
        </p:txBody>
      </p:sp>
    </p:spTree>
    <p:extLst>
      <p:ext uri="{BB962C8B-B14F-4D97-AF65-F5344CB8AC3E}">
        <p14:creationId xmlns:p14="http://schemas.microsoft.com/office/powerpoint/2010/main" val="838246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ar driving on a road&#10;&#10;Description automatically generated with low confidence">
            <a:extLst>
              <a:ext uri="{FF2B5EF4-FFF2-40B4-BE49-F238E27FC236}">
                <a16:creationId xmlns:a16="http://schemas.microsoft.com/office/drawing/2014/main" id="{5533F87C-A9FF-122F-68A7-53AFEFEDFB4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623" r="24503"/>
          <a:stretch/>
        </p:blipFill>
        <p:spPr>
          <a:xfrm>
            <a:off x="2522356" y="10"/>
            <a:ext cx="9669642" cy="6857990"/>
          </a:xfrm>
          <a:prstGeom prst="rect">
            <a:avLst/>
          </a:prstGeom>
        </p:spPr>
      </p:pic>
      <p:sp>
        <p:nvSpPr>
          <p:cNvPr id="40" name="Rectangle 3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EBDC41-4F15-4AC7-97D7-201306131F7C}"/>
              </a:ext>
            </a:extLst>
          </p:cNvPr>
          <p:cNvSpPr>
            <a:spLocks noGrp="1"/>
          </p:cNvSpPr>
          <p:nvPr>
            <p:ph type="title"/>
          </p:nvPr>
        </p:nvSpPr>
        <p:spPr>
          <a:xfrm>
            <a:off x="342900" y="346766"/>
            <a:ext cx="5574539" cy="580223"/>
          </a:xfrm>
          <a:noFill/>
        </p:spPr>
        <p:txBody>
          <a:bodyPr wrap="none" rtlCol="0">
            <a:spAutoFit/>
          </a:bodyPr>
          <a:lstStyle/>
          <a:p>
            <a:r>
              <a:rPr lang="en-US" sz="3500" b="1">
                <a:latin typeface="Aptos" panose="020B0004020202020204" pitchFamily="34" charset="0"/>
                <a:ea typeface="+mn-ea"/>
                <a:cs typeface="Arial" panose="020B0604020202020204" pitchFamily="34" charset="0"/>
              </a:rPr>
              <a:t>Budget Categories (cont’d)</a:t>
            </a:r>
          </a:p>
        </p:txBody>
      </p:sp>
      <p:sp>
        <p:nvSpPr>
          <p:cNvPr id="3" name="Content Placeholder 2">
            <a:extLst>
              <a:ext uri="{FF2B5EF4-FFF2-40B4-BE49-F238E27FC236}">
                <a16:creationId xmlns:a16="http://schemas.microsoft.com/office/drawing/2014/main" id="{D326EE39-800B-4430-8662-07D957C6BD0D}"/>
              </a:ext>
            </a:extLst>
          </p:cNvPr>
          <p:cNvSpPr>
            <a:spLocks noGrp="1"/>
          </p:cNvSpPr>
          <p:nvPr>
            <p:ph idx="1"/>
          </p:nvPr>
        </p:nvSpPr>
        <p:spPr>
          <a:xfrm>
            <a:off x="342900" y="995071"/>
            <a:ext cx="5169630" cy="5327080"/>
          </a:xfrm>
        </p:spPr>
        <p:txBody>
          <a:bodyPr vert="horz" lIns="91440" tIns="45720" rIns="91440" bIns="45720" rtlCol="0" anchor="t">
            <a:noAutofit/>
          </a:bodyPr>
          <a:lstStyle/>
          <a:p>
            <a:pPr>
              <a:buFont typeface="Wingdings" panose="05000000000000000000" pitchFamily="2" charset="2"/>
              <a:buChar char="§"/>
            </a:pPr>
            <a:r>
              <a:rPr lang="en-US" sz="2200" b="1">
                <a:latin typeface="Aptos"/>
                <a:ea typeface="Verdana"/>
              </a:rPr>
              <a:t>Travel</a:t>
            </a:r>
          </a:p>
          <a:p>
            <a:pPr marL="457200" lvl="1">
              <a:lnSpc>
                <a:spcPct val="100000"/>
              </a:lnSpc>
              <a:spcBef>
                <a:spcPts val="600"/>
              </a:spcBef>
              <a:spcAft>
                <a:spcPts val="600"/>
              </a:spcAft>
            </a:pPr>
            <a:r>
              <a:rPr lang="en-US" sz="1700" b="1">
                <a:latin typeface="Aptos"/>
                <a:ea typeface="Verdana"/>
                <a:hlinkClick r:id="rId5"/>
              </a:rPr>
              <a:t>2 CFR 200.475</a:t>
            </a:r>
            <a:r>
              <a:rPr lang="en-US" sz="1700" b="1">
                <a:latin typeface="Aptos"/>
                <a:ea typeface="Verdana"/>
              </a:rPr>
              <a:t>: Travel costs. </a:t>
            </a:r>
            <a:endParaRPr lang="en-US" sz="1700" b="1">
              <a:latin typeface="Aptos" panose="020B0004020202020204" pitchFamily="34" charset="0"/>
              <a:ea typeface="Verdana" panose="020B0604030504040204" pitchFamily="34" charset="0"/>
            </a:endParaRPr>
          </a:p>
          <a:p>
            <a:pPr marL="457200" lvl="1">
              <a:lnSpc>
                <a:spcPct val="100000"/>
              </a:lnSpc>
              <a:spcBef>
                <a:spcPts val="600"/>
              </a:spcBef>
              <a:spcAft>
                <a:spcPts val="600"/>
              </a:spcAft>
            </a:pPr>
            <a:r>
              <a:rPr lang="en-US" sz="1700">
                <a:latin typeface="Aptos"/>
                <a:ea typeface="Verdana"/>
              </a:rPr>
              <a:t>Funds for travel costs of </a:t>
            </a:r>
            <a:r>
              <a:rPr lang="en-US" sz="1700" u="sng">
                <a:latin typeface="Aptos"/>
                <a:ea typeface="Verdana"/>
              </a:rPr>
              <a:t>employees </a:t>
            </a:r>
            <a:r>
              <a:rPr lang="en-US" sz="1700">
                <a:latin typeface="Aptos"/>
                <a:ea typeface="Verdana"/>
              </a:rPr>
              <a:t>working on the proposed project.</a:t>
            </a:r>
          </a:p>
          <a:p>
            <a:pPr marL="457200" lvl="1">
              <a:lnSpc>
                <a:spcPct val="100000"/>
              </a:lnSpc>
              <a:spcBef>
                <a:spcPts val="600"/>
              </a:spcBef>
              <a:spcAft>
                <a:spcPts val="600"/>
              </a:spcAft>
            </a:pPr>
            <a:r>
              <a:rPr lang="en-US" sz="1700">
                <a:latin typeface="Aptos"/>
                <a:ea typeface="Verdana"/>
              </a:rPr>
              <a:t>Describe purpose of travel and how travel supports the project objectives.</a:t>
            </a:r>
          </a:p>
          <a:p>
            <a:pPr marL="457200" lvl="1">
              <a:lnSpc>
                <a:spcPct val="100000"/>
              </a:lnSpc>
              <a:spcBef>
                <a:spcPts val="600"/>
              </a:spcBef>
              <a:spcAft>
                <a:spcPts val="600"/>
              </a:spcAft>
            </a:pPr>
            <a:r>
              <a:rPr lang="en-US" sz="1700">
                <a:latin typeface="Aptos"/>
                <a:ea typeface="Verdana"/>
              </a:rPr>
              <a:t>Identify specific meetings or events (etc.) and number of employees attending and roles for each (e.g., presenting, leading, facilitating, participating).</a:t>
            </a:r>
          </a:p>
          <a:p>
            <a:pPr marL="457200" lvl="1">
              <a:lnSpc>
                <a:spcPct val="100000"/>
              </a:lnSpc>
              <a:spcBef>
                <a:spcPts val="600"/>
              </a:spcBef>
              <a:spcAft>
                <a:spcPts val="600"/>
              </a:spcAft>
            </a:pPr>
            <a:r>
              <a:rPr lang="en-US" sz="1700">
                <a:latin typeface="Aptos"/>
                <a:ea typeface="Verdana"/>
              </a:rPr>
              <a:t>Provide breakdown of estimated costs per traveler (e.g., for airfare, lodging, meals).</a:t>
            </a:r>
          </a:p>
        </p:txBody>
      </p:sp>
    </p:spTree>
    <p:extLst>
      <p:ext uri="{BB962C8B-B14F-4D97-AF65-F5344CB8AC3E}">
        <p14:creationId xmlns:p14="http://schemas.microsoft.com/office/powerpoint/2010/main" val="4204392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79" name="Rectangle 6178">
            <a:extLst>
              <a:ext uri="{FF2B5EF4-FFF2-40B4-BE49-F238E27FC236}">
                <a16:creationId xmlns:a16="http://schemas.microsoft.com/office/drawing/2014/main" id="{E817EB35-4D5C-493B-8459-98C99FD16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1" name="Arc 618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640269" flipV="1">
            <a:off x="5586861" y="-553943"/>
            <a:ext cx="3944178" cy="3944178"/>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326EE39-800B-4430-8662-07D957C6BD0D}"/>
              </a:ext>
            </a:extLst>
          </p:cNvPr>
          <p:cNvSpPr>
            <a:spLocks noGrp="1"/>
          </p:cNvSpPr>
          <p:nvPr>
            <p:ph idx="1"/>
          </p:nvPr>
        </p:nvSpPr>
        <p:spPr>
          <a:xfrm>
            <a:off x="31062" y="882745"/>
            <a:ext cx="5789678" cy="5653897"/>
          </a:xfrm>
        </p:spPr>
        <p:txBody>
          <a:bodyPr vert="horz" lIns="91440" tIns="45720" rIns="91440" bIns="45720" rtlCol="0" anchor="t">
            <a:noAutofit/>
          </a:bodyPr>
          <a:lstStyle/>
          <a:p>
            <a:pPr>
              <a:buFont typeface="Wingdings" panose="05000000000000000000" pitchFamily="2" charset="2"/>
              <a:buChar char="§"/>
            </a:pPr>
            <a:r>
              <a:rPr lang="en-US" sz="2200" b="1">
                <a:latin typeface="Aptos"/>
                <a:ea typeface="Verdana"/>
              </a:rPr>
              <a:t>Equipment</a:t>
            </a:r>
            <a:r>
              <a:rPr lang="en-US" sz="1700" b="1">
                <a:latin typeface="Aptos"/>
                <a:ea typeface="Verdana"/>
              </a:rPr>
              <a:t> </a:t>
            </a:r>
            <a:endParaRPr lang="en-US" sz="1700" b="1">
              <a:latin typeface="Aptos" panose="020B0004020202020204" pitchFamily="34" charset="0"/>
              <a:ea typeface="Verdana" panose="020B0604030504040204" pitchFamily="34" charset="0"/>
            </a:endParaRPr>
          </a:p>
          <a:p>
            <a:pPr marL="461645" indent="-234950"/>
            <a:r>
              <a:rPr lang="en-US" sz="1600">
                <a:latin typeface="Aptos"/>
                <a:ea typeface="Verdana"/>
                <a:hlinkClick r:id="rId3"/>
              </a:rPr>
              <a:t>2 CFR 200.313</a:t>
            </a:r>
            <a:r>
              <a:rPr lang="en-US" sz="1600">
                <a:latin typeface="Aptos"/>
                <a:ea typeface="Verdana"/>
              </a:rPr>
              <a:t>, </a:t>
            </a:r>
            <a:r>
              <a:rPr lang="en-US" sz="1600">
                <a:latin typeface="Aptos"/>
                <a:ea typeface="Verdana"/>
                <a:hlinkClick r:id="rId4"/>
              </a:rPr>
              <a:t>2 CFR 200.1</a:t>
            </a:r>
            <a:r>
              <a:rPr lang="en-US" sz="1600">
                <a:latin typeface="Aptos"/>
                <a:ea typeface="Verdana"/>
              </a:rPr>
              <a:t>, </a:t>
            </a:r>
            <a:r>
              <a:rPr lang="en-US" sz="1600">
                <a:latin typeface="Aptos"/>
                <a:ea typeface="Verdana"/>
                <a:hlinkClick r:id="rId5"/>
              </a:rPr>
              <a:t>2 CFR 200.436</a:t>
            </a:r>
            <a:r>
              <a:rPr lang="en-US" sz="1600">
                <a:latin typeface="Aptos"/>
                <a:ea typeface="Verdana"/>
              </a:rPr>
              <a:t>, </a:t>
            </a:r>
            <a:r>
              <a:rPr lang="en-US" sz="1600">
                <a:latin typeface="Aptos"/>
                <a:ea typeface="Verdana"/>
                <a:hlinkClick r:id="rId6"/>
              </a:rPr>
              <a:t>2 CFR 200.439</a:t>
            </a:r>
            <a:endParaRPr lang="en-US" sz="1600">
              <a:latin typeface="Aptos"/>
              <a:ea typeface="Verdana"/>
            </a:endParaRPr>
          </a:p>
          <a:p>
            <a:pPr marL="457200" lvl="1">
              <a:spcBef>
                <a:spcPts val="600"/>
              </a:spcBef>
              <a:spcAft>
                <a:spcPts val="600"/>
              </a:spcAft>
            </a:pPr>
            <a:r>
              <a:rPr lang="en-US" sz="1600">
                <a:latin typeface="Aptos"/>
                <a:ea typeface="Verdana"/>
              </a:rPr>
              <a:t>Having a useful life &gt;one year </a:t>
            </a:r>
            <a:r>
              <a:rPr lang="en-US" sz="1600" u="sng">
                <a:latin typeface="Aptos"/>
                <a:ea typeface="Verdana"/>
              </a:rPr>
              <a:t>and per-unit </a:t>
            </a:r>
            <a:r>
              <a:rPr lang="en-US" sz="1600">
                <a:latin typeface="Aptos"/>
                <a:ea typeface="Verdana"/>
              </a:rPr>
              <a:t>acquisition cost greater than or equal to $5,000 or </a:t>
            </a:r>
            <a:r>
              <a:rPr lang="en-US" sz="1600">
                <a:ea typeface="+mn-lt"/>
                <a:cs typeface="+mn-lt"/>
              </a:rPr>
              <a:t>the $ amount for equipment established by your organization</a:t>
            </a:r>
            <a:r>
              <a:rPr lang="en-US" sz="1600">
                <a:latin typeface="Calibri"/>
                <a:ea typeface="Verdana"/>
                <a:cs typeface="+mn-lt"/>
              </a:rPr>
              <a:t>, whichever is less.</a:t>
            </a:r>
            <a:r>
              <a:rPr lang="en-US" sz="1600">
                <a:latin typeface="Aptos"/>
                <a:ea typeface="Verdana"/>
                <a:cs typeface="+mn-lt"/>
              </a:rPr>
              <a:t> </a:t>
            </a:r>
            <a:endParaRPr lang="en-US" sz="1600">
              <a:latin typeface="Aptos"/>
              <a:ea typeface="Verdana"/>
            </a:endParaRPr>
          </a:p>
          <a:p>
            <a:pPr marL="457200" lvl="1">
              <a:spcBef>
                <a:spcPts val="600"/>
              </a:spcBef>
              <a:spcAft>
                <a:spcPts val="600"/>
              </a:spcAft>
            </a:pPr>
            <a:r>
              <a:rPr lang="en-US" sz="1600">
                <a:latin typeface="Aptos"/>
                <a:ea typeface="Verdana"/>
              </a:rPr>
              <a:t>Describe how each piece of equipment proposed in budget supports the project objectives.</a:t>
            </a:r>
          </a:p>
          <a:p>
            <a:pPr marL="457200" lvl="1">
              <a:spcBef>
                <a:spcPts val="600"/>
              </a:spcBef>
              <a:spcAft>
                <a:spcPts val="600"/>
              </a:spcAft>
            </a:pPr>
            <a:r>
              <a:rPr lang="en-US" sz="1600">
                <a:latin typeface="Aptos"/>
                <a:ea typeface="Verdana"/>
              </a:rPr>
              <a:t>Review other important information in Grant Proposal Guidelines regarding other equipment details.</a:t>
            </a:r>
          </a:p>
          <a:p>
            <a:pPr>
              <a:buFont typeface="Wingdings" panose="05000000000000000000" pitchFamily="2" charset="2"/>
              <a:buChar char="§"/>
            </a:pPr>
            <a:r>
              <a:rPr lang="en-US" sz="2200" b="1">
                <a:latin typeface="Aptos"/>
                <a:ea typeface="Verdana"/>
              </a:rPr>
              <a:t>Supplies</a:t>
            </a:r>
            <a:r>
              <a:rPr lang="en-US" sz="1700" b="1">
                <a:latin typeface="Aptos"/>
                <a:ea typeface="Verdana"/>
              </a:rPr>
              <a:t> </a:t>
            </a:r>
            <a:endParaRPr lang="en-US" sz="1700" b="1">
              <a:latin typeface="Aptos" panose="020B0004020202020204" pitchFamily="34" charset="0"/>
              <a:ea typeface="Verdana" panose="020B0604030504040204" pitchFamily="34" charset="0"/>
            </a:endParaRPr>
          </a:p>
          <a:p>
            <a:pPr marL="461645" indent="-234950"/>
            <a:r>
              <a:rPr lang="en-US" sz="1600">
                <a:latin typeface="Aptos"/>
                <a:ea typeface="Verdana"/>
                <a:hlinkClick r:id="rId7"/>
              </a:rPr>
              <a:t>2 CFR 200.314</a:t>
            </a:r>
            <a:r>
              <a:rPr lang="en-US" sz="1600">
                <a:latin typeface="Aptos"/>
                <a:ea typeface="Verdana"/>
              </a:rPr>
              <a:t>, </a:t>
            </a:r>
            <a:r>
              <a:rPr lang="en-US" sz="1600">
                <a:latin typeface="Aptos"/>
                <a:ea typeface="Verdana"/>
                <a:hlinkClick r:id="rId8"/>
              </a:rPr>
              <a:t>2 CFR 200.453</a:t>
            </a:r>
            <a:r>
              <a:rPr lang="en-US" sz="1600">
                <a:latin typeface="Aptos"/>
                <a:ea typeface="Verdana"/>
              </a:rPr>
              <a:t>, </a:t>
            </a:r>
            <a:r>
              <a:rPr lang="en-US" sz="1600">
                <a:latin typeface="Aptos"/>
                <a:ea typeface="Verdana"/>
                <a:hlinkClick r:id="rId4"/>
              </a:rPr>
              <a:t>2 CFR 200.1</a:t>
            </a:r>
            <a:endParaRPr lang="en-US" sz="1600">
              <a:latin typeface="Aptos"/>
              <a:ea typeface="Verdana"/>
            </a:endParaRPr>
          </a:p>
          <a:p>
            <a:pPr marL="457200" lvl="1">
              <a:spcBef>
                <a:spcPts val="600"/>
              </a:spcBef>
              <a:spcAft>
                <a:spcPts val="600"/>
              </a:spcAft>
            </a:pPr>
            <a:r>
              <a:rPr lang="en-US" sz="1600">
                <a:latin typeface="Aptos"/>
                <a:ea typeface="Verdana"/>
              </a:rPr>
              <a:t>Items other than those described for equipment. </a:t>
            </a:r>
            <a:endParaRPr lang="en-US" sz="1600">
              <a:latin typeface="Aptos" panose="020B0004020202020204" pitchFamily="34" charset="0"/>
              <a:ea typeface="Verdana" panose="020B0604030504040204" pitchFamily="34" charset="0"/>
            </a:endParaRPr>
          </a:p>
          <a:p>
            <a:pPr marL="457200" lvl="1">
              <a:spcBef>
                <a:spcPts val="600"/>
              </a:spcBef>
              <a:spcAft>
                <a:spcPts val="600"/>
              </a:spcAft>
            </a:pPr>
            <a:r>
              <a:rPr lang="en-US" sz="1600">
                <a:latin typeface="Aptos"/>
                <a:ea typeface="Verdana"/>
              </a:rPr>
              <a:t>List types of supplies needed to support the project. </a:t>
            </a:r>
            <a:endParaRPr lang="en-US" sz="1600" b="1">
              <a:latin typeface="Aptos" panose="020B0004020202020204" pitchFamily="34" charset="0"/>
              <a:ea typeface="Verdana" panose="020B0604030504040204" pitchFamily="34" charset="0"/>
            </a:endParaRPr>
          </a:p>
          <a:p>
            <a:pPr>
              <a:buFont typeface="Wingdings" panose="05000000000000000000" pitchFamily="2" charset="2"/>
              <a:buChar char="§"/>
            </a:pPr>
            <a:endParaRPr lang="en-US" sz="1700" b="1">
              <a:latin typeface="Aptos" panose="020B0004020202020204" pitchFamily="34" charset="0"/>
              <a:ea typeface="Verdana" panose="020B0604030504040204" pitchFamily="34" charset="0"/>
            </a:endParaRPr>
          </a:p>
        </p:txBody>
      </p:sp>
      <p:pic>
        <p:nvPicPr>
          <p:cNvPr id="6148" name="Picture 4" descr="Wet lab and culture area">
            <a:extLst>
              <a:ext uri="{FF2B5EF4-FFF2-40B4-BE49-F238E27FC236}">
                <a16:creationId xmlns:a16="http://schemas.microsoft.com/office/drawing/2014/main" id="{F8A3B99F-4504-C520-6CDB-070747C6533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467" r="11811"/>
          <a:stretch/>
        </p:blipFill>
        <p:spPr bwMode="auto">
          <a:xfrm>
            <a:off x="6045200" y="10"/>
            <a:ext cx="3343282" cy="2905636"/>
          </a:xfrm>
          <a:custGeom>
            <a:avLst/>
            <a:gdLst/>
            <a:ahLst/>
            <a:cxnLst/>
            <a:rect l="l" t="t" r="r" b="b"/>
            <a:pathLst>
              <a:path w="3343282" h="2905646">
                <a:moveTo>
                  <a:pt x="546801" y="0"/>
                </a:moveTo>
                <a:lnTo>
                  <a:pt x="2796481" y="0"/>
                </a:lnTo>
                <a:lnTo>
                  <a:pt x="2853670" y="51976"/>
                </a:lnTo>
                <a:cubicBezTo>
                  <a:pt x="3156177" y="354484"/>
                  <a:pt x="3343282" y="772394"/>
                  <a:pt x="3343282" y="1234005"/>
                </a:cubicBezTo>
                <a:cubicBezTo>
                  <a:pt x="3343282" y="2157227"/>
                  <a:pt x="2594863" y="2905646"/>
                  <a:pt x="1671641" y="2905646"/>
                </a:cubicBezTo>
                <a:cubicBezTo>
                  <a:pt x="748420" y="2905646"/>
                  <a:pt x="0" y="2157227"/>
                  <a:pt x="0" y="1234005"/>
                </a:cubicBezTo>
                <a:cubicBezTo>
                  <a:pt x="0" y="772394"/>
                  <a:pt x="187105" y="354484"/>
                  <a:pt x="489613" y="51976"/>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5" descr="Several beakers with liquid in them&#10;&#10;Description automatically generated with low confidence">
            <a:extLst>
              <a:ext uri="{FF2B5EF4-FFF2-40B4-BE49-F238E27FC236}">
                <a16:creationId xmlns:a16="http://schemas.microsoft.com/office/drawing/2014/main" id="{1CC3499F-24D7-342B-C9A2-0E177E101DF4}"/>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21236" r="6386" b="3"/>
          <a:stretch/>
        </p:blipFill>
        <p:spPr>
          <a:xfrm>
            <a:off x="6172241"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6146" name="Picture 2" descr="Mystic Summer Tribal camp practicing archery">
            <a:extLst>
              <a:ext uri="{FF2B5EF4-FFF2-40B4-BE49-F238E27FC236}">
                <a16:creationId xmlns:a16="http://schemas.microsoft.com/office/drawing/2014/main" id="{3611A461-B00F-6AB8-A0C8-CCCB1383BE1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6213" r="27862" b="-1"/>
          <a:stretch/>
        </p:blipFill>
        <p:spPr bwMode="auto">
          <a:xfrm>
            <a:off x="9523005" y="10"/>
            <a:ext cx="2668994" cy="3864758"/>
          </a:xfrm>
          <a:custGeom>
            <a:avLst/>
            <a:gdLst/>
            <a:ahLst/>
            <a:cxnLst/>
            <a:rect l="l" t="t" r="r" b="b"/>
            <a:pathLst>
              <a:path w="2668994" h="3864768">
                <a:moveTo>
                  <a:pt x="1215406" y="0"/>
                </a:moveTo>
                <a:lnTo>
                  <a:pt x="2668994" y="0"/>
                </a:lnTo>
                <a:lnTo>
                  <a:pt x="2668994" y="3754247"/>
                </a:lnTo>
                <a:lnTo>
                  <a:pt x="2614574" y="3774165"/>
                </a:lnTo>
                <a:cubicBezTo>
                  <a:pt x="2425260" y="3833048"/>
                  <a:pt x="2223979" y="3864768"/>
                  <a:pt x="2015289" y="3864768"/>
                </a:cubicBezTo>
                <a:cubicBezTo>
                  <a:pt x="902276" y="3864768"/>
                  <a:pt x="0" y="2962492"/>
                  <a:pt x="0" y="1849479"/>
                </a:cubicBezTo>
                <a:cubicBezTo>
                  <a:pt x="0" y="1084283"/>
                  <a:pt x="426467" y="418692"/>
                  <a:pt x="1054683" y="77425"/>
                </a:cubicBezTo>
                <a:close/>
              </a:path>
            </a:pathLst>
          </a:custGeom>
          <a:noFill/>
          <a:extLst>
            <a:ext uri="{909E8E84-426E-40DD-AFC4-6F175D3DCCD1}">
              <a14:hiddenFill xmlns:a14="http://schemas.microsoft.com/office/drawing/2010/main">
                <a:solidFill>
                  <a:srgbClr val="FFFFFF"/>
                </a:solidFill>
              </a14:hiddenFill>
            </a:ext>
          </a:extLst>
        </p:spPr>
      </p:pic>
      <p:pic>
        <p:nvPicPr>
          <p:cNvPr id="6150" name="Picture 6" descr=" Motus tower at Ankeny Hill">
            <a:extLst>
              <a:ext uri="{FF2B5EF4-FFF2-40B4-BE49-F238E27FC236}">
                <a16:creationId xmlns:a16="http://schemas.microsoft.com/office/drawing/2014/main" id="{287CFF4F-515E-10EC-A745-C3FAD27030D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1825" r="4735" b="3"/>
          <a:stretch/>
        </p:blipFill>
        <p:spPr bwMode="auto">
          <a:xfrm>
            <a:off x="10404210" y="4001294"/>
            <a:ext cx="1787791" cy="2856706"/>
          </a:xfrm>
          <a:custGeom>
            <a:avLst/>
            <a:gdLst/>
            <a:ahLst/>
            <a:cxnLst/>
            <a:rect l="l" t="t" r="r" b="b"/>
            <a:pathLst>
              <a:path w="1787791" h="2856706">
                <a:moveTo>
                  <a:pt x="1531941" y="0"/>
                </a:moveTo>
                <a:cubicBezTo>
                  <a:pt x="1584820" y="0"/>
                  <a:pt x="1637074" y="2679"/>
                  <a:pt x="1688573" y="7909"/>
                </a:cubicBezTo>
                <a:lnTo>
                  <a:pt x="1787791" y="23052"/>
                </a:lnTo>
                <a:lnTo>
                  <a:pt x="1787791" y="2856706"/>
                </a:lnTo>
                <a:lnTo>
                  <a:pt x="765053" y="2856706"/>
                </a:lnTo>
                <a:lnTo>
                  <a:pt x="675418" y="2802252"/>
                </a:lnTo>
                <a:cubicBezTo>
                  <a:pt x="267919" y="2526951"/>
                  <a:pt x="0" y="2060735"/>
                  <a:pt x="0" y="1531942"/>
                </a:cubicBezTo>
                <a:cubicBezTo>
                  <a:pt x="0" y="685873"/>
                  <a:pt x="685873" y="0"/>
                  <a:pt x="1531941" y="0"/>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9B446F8-B3EC-7235-38AC-3E441EB187B1}"/>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11" tooltip="https://www.flickr.com/photos/36258727@N04/1789246245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4" name="TextBox 3">
            <a:extLst>
              <a:ext uri="{FF2B5EF4-FFF2-40B4-BE49-F238E27FC236}">
                <a16:creationId xmlns:a16="http://schemas.microsoft.com/office/drawing/2014/main" id="{648F76B6-1CF7-A8C7-239B-B5E05BEA38D4}"/>
              </a:ext>
            </a:extLst>
          </p:cNvPr>
          <p:cNvSpPr txBox="1"/>
          <p:nvPr/>
        </p:nvSpPr>
        <p:spPr>
          <a:xfrm>
            <a:off x="153264" y="186553"/>
            <a:ext cx="4803623" cy="553998"/>
          </a:xfrm>
          <a:prstGeom prst="rect">
            <a:avLst/>
          </a:prstGeom>
          <a:noFill/>
        </p:spPr>
        <p:txBody>
          <a:bodyPr wrap="none" rtlCol="0">
            <a:spAutoFit/>
          </a:bodyPr>
          <a:lstStyle/>
          <a:p>
            <a:r>
              <a:rPr lang="en-US" sz="3000" b="1">
                <a:latin typeface="Aptos" panose="020B0004020202020204" pitchFamily="34" charset="0"/>
                <a:ea typeface="+mn-ea"/>
                <a:cs typeface="Arial" panose="020B0604020202020204" pitchFamily="34" charset="0"/>
              </a:rPr>
              <a:t>Budget Categories (cont’d)</a:t>
            </a:r>
            <a:endParaRPr lang="en-US" sz="3000"/>
          </a:p>
        </p:txBody>
      </p:sp>
    </p:spTree>
    <p:extLst>
      <p:ext uri="{BB962C8B-B14F-4D97-AF65-F5344CB8AC3E}">
        <p14:creationId xmlns:p14="http://schemas.microsoft.com/office/powerpoint/2010/main" val="2957050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326EE39-800B-4430-8662-07D957C6BD0D}"/>
              </a:ext>
            </a:extLst>
          </p:cNvPr>
          <p:cNvSpPr>
            <a:spLocks noGrp="1"/>
          </p:cNvSpPr>
          <p:nvPr>
            <p:ph idx="1"/>
          </p:nvPr>
        </p:nvSpPr>
        <p:spPr>
          <a:xfrm>
            <a:off x="252599" y="970333"/>
            <a:ext cx="9998818" cy="5682189"/>
          </a:xfrm>
        </p:spPr>
        <p:txBody>
          <a:bodyPr vert="horz" lIns="91440" tIns="45720" rIns="91440" bIns="45720" rtlCol="0" anchor="t">
            <a:noAutofit/>
          </a:bodyPr>
          <a:lstStyle/>
          <a:p>
            <a:pPr>
              <a:buFont typeface="Arial" panose="05000000000000000000" pitchFamily="2" charset="2"/>
              <a:buChar char="•"/>
            </a:pPr>
            <a:r>
              <a:rPr lang="en-US" sz="2200" b="1">
                <a:latin typeface="Aptos"/>
                <a:ea typeface="Verdana"/>
              </a:rPr>
              <a:t>Contractor vs. Subrecipient (Contract vs. Subaward)</a:t>
            </a:r>
            <a:endParaRPr lang="en-US"/>
          </a:p>
          <a:p>
            <a:pPr marL="461645" lvl="1" indent="-234950">
              <a:lnSpc>
                <a:spcPct val="100000"/>
              </a:lnSpc>
              <a:spcBef>
                <a:spcPts val="600"/>
              </a:spcBef>
              <a:spcAft>
                <a:spcPts val="600"/>
              </a:spcAft>
              <a:buFont typeface="Wingdings" panose="020B0604020202020204" pitchFamily="34" charset="0"/>
              <a:buChar char="§"/>
            </a:pPr>
            <a:r>
              <a:rPr lang="en-US" sz="1700" b="1">
                <a:latin typeface="Arial"/>
                <a:ea typeface="Verdana"/>
                <a:cs typeface="Arial"/>
              </a:rPr>
              <a:t>BE AWARE!  </a:t>
            </a:r>
            <a:r>
              <a:rPr lang="en-US" sz="1700">
                <a:latin typeface="Arial"/>
                <a:ea typeface="Verdana"/>
                <a:cs typeface="Arial"/>
                <a:hlinkClick r:id="rId3"/>
              </a:rPr>
              <a:t>2 CFR 200.331</a:t>
            </a:r>
            <a:r>
              <a:rPr lang="en-US" sz="1700">
                <a:latin typeface="Arial"/>
                <a:ea typeface="Verdana"/>
                <a:cs typeface="Arial"/>
              </a:rPr>
              <a:t> </a:t>
            </a:r>
            <a:r>
              <a:rPr lang="en-US" sz="1700" b="1">
                <a:latin typeface="Arial"/>
                <a:ea typeface="Verdana"/>
                <a:cs typeface="Arial"/>
              </a:rPr>
              <a:t>Subrecipient and contractor determinations:  </a:t>
            </a:r>
            <a:r>
              <a:rPr lang="en-US" sz="1700">
                <a:latin typeface="Arial"/>
                <a:ea typeface="Verdana"/>
                <a:cs typeface="Arial"/>
              </a:rPr>
              <a:t>Provides information to guide determination. Describes characteristics of contracts vs subrecipients. </a:t>
            </a:r>
          </a:p>
          <a:p>
            <a:pPr marL="461645" lvl="1" indent="-234950">
              <a:lnSpc>
                <a:spcPct val="100000"/>
              </a:lnSpc>
              <a:spcBef>
                <a:spcPts val="600"/>
              </a:spcBef>
              <a:spcAft>
                <a:spcPts val="600"/>
              </a:spcAft>
              <a:buFont typeface="Wingdings" panose="020B0604020202020204" pitchFamily="34" charset="0"/>
              <a:buChar char="§"/>
            </a:pPr>
            <a:r>
              <a:rPr lang="en-US" sz="1700" b="1" i="1">
                <a:latin typeface="Arial"/>
                <a:ea typeface="Verdana"/>
                <a:cs typeface="Arial"/>
              </a:rPr>
              <a:t>Substance and purpose of the relationship is more important than the form of agreement. </a:t>
            </a:r>
            <a:r>
              <a:rPr lang="en-US" sz="1700">
                <a:latin typeface="Arial"/>
                <a:ea typeface="Verdana"/>
                <a:cs typeface="Arial"/>
              </a:rPr>
              <a:t>Consider the participatory effort of the entity you are engaging in the project.</a:t>
            </a:r>
          </a:p>
          <a:p>
            <a:pPr marL="461645" lvl="1" indent="-234950">
              <a:lnSpc>
                <a:spcPct val="100000"/>
              </a:lnSpc>
              <a:spcBef>
                <a:spcPts val="600"/>
              </a:spcBef>
              <a:buFont typeface="Wingdings" panose="020B0604020202020204" pitchFamily="34" charset="0"/>
              <a:buChar char="§"/>
            </a:pPr>
            <a:r>
              <a:rPr lang="en-US" sz="1700" b="1">
                <a:latin typeface="Aptos"/>
                <a:ea typeface="Verdana"/>
              </a:rPr>
              <a:t>Contractor Characteristics: </a:t>
            </a:r>
            <a:endParaRPr lang="en-US" sz="1700">
              <a:latin typeface="Aptos"/>
              <a:ea typeface="Verdana" panose="020B0604030504040204" pitchFamily="34" charset="0"/>
              <a:cs typeface="+mn-lt"/>
            </a:endParaRPr>
          </a:p>
          <a:p>
            <a:pPr marL="685800">
              <a:lnSpc>
                <a:spcPct val="100000"/>
              </a:lnSpc>
              <a:spcBef>
                <a:spcPts val="0"/>
              </a:spcBef>
            </a:pPr>
            <a:r>
              <a:rPr lang="en-US" sz="1700">
                <a:ea typeface="+mn-lt"/>
                <a:cs typeface="+mn-lt"/>
              </a:rPr>
              <a:t>Provides the goods and services within normal business operations; </a:t>
            </a:r>
            <a:endParaRPr lang="en-US">
              <a:ea typeface="+mn-lt"/>
              <a:cs typeface="+mn-lt"/>
            </a:endParaRPr>
          </a:p>
          <a:p>
            <a:pPr marL="685800">
              <a:spcBef>
                <a:spcPts val="500"/>
              </a:spcBef>
            </a:pPr>
            <a:r>
              <a:rPr lang="en-US" sz="1700">
                <a:ea typeface="+mn-lt"/>
                <a:cs typeface="+mn-lt"/>
              </a:rPr>
              <a:t>Provides </a:t>
            </a:r>
            <a:r>
              <a:rPr lang="en-US" sz="1700" b="1">
                <a:ea typeface="+mn-lt"/>
                <a:cs typeface="+mn-lt"/>
              </a:rPr>
              <a:t>similar goods or services to many different purchasers</a:t>
            </a:r>
            <a:r>
              <a:rPr lang="en-US" sz="1700">
                <a:ea typeface="+mn-lt"/>
                <a:cs typeface="+mn-lt"/>
              </a:rPr>
              <a:t>;</a:t>
            </a:r>
            <a:endParaRPr lang="en-US">
              <a:ea typeface="+mn-lt"/>
              <a:cs typeface="+mn-lt"/>
            </a:endParaRPr>
          </a:p>
          <a:p>
            <a:pPr marL="685800">
              <a:spcBef>
                <a:spcPts val="500"/>
              </a:spcBef>
            </a:pPr>
            <a:r>
              <a:rPr lang="en-US" sz="1700">
                <a:ea typeface="+mn-lt"/>
                <a:cs typeface="+mn-lt"/>
              </a:rPr>
              <a:t>Normally operates in a competitive environment;</a:t>
            </a:r>
            <a:endParaRPr lang="en-US">
              <a:ea typeface="+mn-lt"/>
              <a:cs typeface="+mn-lt"/>
            </a:endParaRPr>
          </a:p>
          <a:p>
            <a:pPr marL="685800">
              <a:spcBef>
                <a:spcPts val="500"/>
              </a:spcBef>
            </a:pPr>
            <a:r>
              <a:rPr lang="en-US" sz="1700">
                <a:ea typeface="+mn-lt"/>
                <a:cs typeface="+mn-lt"/>
              </a:rPr>
              <a:t>Provides</a:t>
            </a:r>
            <a:r>
              <a:rPr lang="en-US" sz="1700" b="1">
                <a:ea typeface="+mn-lt"/>
                <a:cs typeface="+mn-lt"/>
              </a:rPr>
              <a:t> goods or services that are ancillary to the Federal award</a:t>
            </a:r>
            <a:r>
              <a:rPr lang="en-US" sz="1700">
                <a:ea typeface="+mn-lt"/>
                <a:cs typeface="+mn-lt"/>
              </a:rPr>
              <a:t>; and</a:t>
            </a:r>
            <a:endParaRPr lang="en-US">
              <a:ea typeface="+mn-lt"/>
              <a:cs typeface="+mn-lt"/>
            </a:endParaRPr>
          </a:p>
          <a:p>
            <a:pPr marL="685800">
              <a:spcBef>
                <a:spcPts val="600"/>
              </a:spcBef>
            </a:pPr>
            <a:r>
              <a:rPr lang="en-US" sz="1700">
                <a:ea typeface="+mn-lt"/>
                <a:cs typeface="+mn-lt"/>
              </a:rPr>
              <a:t>Is not subject to compliance requirements of the Federal program as a result of the agreement.</a:t>
            </a:r>
            <a:endParaRPr lang="en-US">
              <a:cs typeface="Calibri" panose="020F0502020204030204"/>
            </a:endParaRPr>
          </a:p>
          <a:p>
            <a:pPr marL="461645" lvl="1" indent="-234950">
              <a:lnSpc>
                <a:spcPct val="100000"/>
              </a:lnSpc>
              <a:spcBef>
                <a:spcPts val="1200"/>
              </a:spcBef>
              <a:buFont typeface="Wingdings" panose="020B0604020202020204" pitchFamily="34" charset="0"/>
              <a:buChar char="§"/>
            </a:pPr>
            <a:r>
              <a:rPr lang="en-US" sz="1700" b="1">
                <a:latin typeface="Aptos"/>
                <a:ea typeface="Verdana"/>
              </a:rPr>
              <a:t>Subrecipient Characteristics:</a:t>
            </a:r>
          </a:p>
          <a:p>
            <a:pPr marL="685800">
              <a:spcBef>
                <a:spcPts val="500"/>
              </a:spcBef>
            </a:pPr>
            <a:r>
              <a:rPr lang="en-US" sz="1700">
                <a:ea typeface="+mn-lt"/>
                <a:cs typeface="+mn-lt"/>
              </a:rPr>
              <a:t>Has its performance measured in relation to whether </a:t>
            </a:r>
            <a:r>
              <a:rPr lang="en-US" sz="1700" b="1">
                <a:ea typeface="+mn-lt"/>
                <a:cs typeface="+mn-lt"/>
              </a:rPr>
              <a:t>objectives of the project </a:t>
            </a:r>
            <a:r>
              <a:rPr lang="en-US" sz="1700">
                <a:ea typeface="+mn-lt"/>
                <a:cs typeface="+mn-lt"/>
              </a:rPr>
              <a:t>were met;</a:t>
            </a:r>
          </a:p>
          <a:p>
            <a:pPr marL="685800">
              <a:spcBef>
                <a:spcPts val="500"/>
              </a:spcBef>
            </a:pPr>
            <a:r>
              <a:rPr lang="en-US" sz="1700">
                <a:ea typeface="+mn-lt"/>
                <a:cs typeface="+mn-lt"/>
              </a:rPr>
              <a:t>Has </a:t>
            </a:r>
            <a:r>
              <a:rPr lang="en-US" sz="1700" b="1">
                <a:ea typeface="+mn-lt"/>
                <a:cs typeface="+mn-lt"/>
              </a:rPr>
              <a:t>responsibility for programmatic decision-making</a:t>
            </a:r>
            <a:r>
              <a:rPr lang="en-US" sz="1700">
                <a:ea typeface="+mn-lt"/>
                <a:cs typeface="+mn-lt"/>
              </a:rPr>
              <a:t>;</a:t>
            </a:r>
          </a:p>
          <a:p>
            <a:pPr marL="685800">
              <a:spcBef>
                <a:spcPts val="500"/>
              </a:spcBef>
            </a:pPr>
            <a:r>
              <a:rPr lang="en-US" sz="1700">
                <a:ea typeface="+mn-lt"/>
                <a:cs typeface="+mn-lt"/>
              </a:rPr>
              <a:t>Responsible for adhering to requirements specified in the Federal award; and</a:t>
            </a:r>
          </a:p>
          <a:p>
            <a:pPr marL="685800">
              <a:spcBef>
                <a:spcPts val="500"/>
              </a:spcBef>
            </a:pPr>
            <a:r>
              <a:rPr lang="en-US" sz="1700">
                <a:ea typeface="+mn-lt"/>
                <a:cs typeface="+mn-lt"/>
              </a:rPr>
              <a:t>Uses the Federal funds to </a:t>
            </a:r>
            <a:r>
              <a:rPr lang="en-US" sz="1700" b="1">
                <a:ea typeface="+mn-lt"/>
                <a:cs typeface="+mn-lt"/>
              </a:rPr>
              <a:t>carry out the purpose of the project</a:t>
            </a:r>
            <a:r>
              <a:rPr lang="en-US" sz="1700">
                <a:ea typeface="+mn-lt"/>
                <a:cs typeface="+mn-lt"/>
              </a:rPr>
              <a:t>, as opposed to providing goods or services for the benefit of the Federal award recipient.</a:t>
            </a:r>
          </a:p>
          <a:p>
            <a:pPr marL="685800">
              <a:spcBef>
                <a:spcPts val="500"/>
              </a:spcBef>
            </a:pPr>
            <a:endParaRPr lang="en-US" sz="1700">
              <a:ea typeface="+mn-lt"/>
              <a:cs typeface="+mn-lt"/>
            </a:endParaRPr>
          </a:p>
          <a:p>
            <a:pPr marL="690245" lvl="2" indent="0">
              <a:lnSpc>
                <a:spcPct val="100000"/>
              </a:lnSpc>
              <a:spcBef>
                <a:spcPts val="600"/>
              </a:spcBef>
              <a:spcAft>
                <a:spcPts val="600"/>
              </a:spcAft>
              <a:buNone/>
            </a:pPr>
            <a:endParaRPr lang="en-US" sz="1300">
              <a:latin typeface="Aptos"/>
              <a:ea typeface="Verdana"/>
            </a:endParaRPr>
          </a:p>
          <a:p>
            <a:pPr marL="461645" lvl="1" indent="-234950">
              <a:lnSpc>
                <a:spcPct val="100000"/>
              </a:lnSpc>
              <a:spcBef>
                <a:spcPts val="600"/>
              </a:spcBef>
              <a:spcAft>
                <a:spcPts val="600"/>
              </a:spcAft>
              <a:buFont typeface="Wingdings" panose="020B0604020202020204" pitchFamily="34" charset="0"/>
              <a:buChar char="§"/>
            </a:pPr>
            <a:endParaRPr lang="en-US" sz="1700">
              <a:latin typeface="Aptos"/>
              <a:ea typeface="Verdana"/>
            </a:endParaRPr>
          </a:p>
          <a:p>
            <a:pPr marL="461645" lvl="1" indent="-234950">
              <a:lnSpc>
                <a:spcPct val="100000"/>
              </a:lnSpc>
              <a:spcBef>
                <a:spcPts val="600"/>
              </a:spcBef>
              <a:spcAft>
                <a:spcPts val="600"/>
              </a:spcAft>
              <a:buFont typeface="Wingdings" panose="020B0604020202020204" pitchFamily="34" charset="0"/>
              <a:buChar char="§"/>
            </a:pPr>
            <a:endParaRPr lang="en-US" sz="1700">
              <a:latin typeface="Aptos"/>
              <a:ea typeface="Verdana"/>
            </a:endParaRPr>
          </a:p>
          <a:p>
            <a:pPr marL="461645" lvl="1" indent="-234950">
              <a:lnSpc>
                <a:spcPct val="100000"/>
              </a:lnSpc>
              <a:spcBef>
                <a:spcPts val="600"/>
              </a:spcBef>
              <a:spcAft>
                <a:spcPts val="600"/>
              </a:spcAft>
              <a:buFont typeface="Wingdings" panose="020B0604020202020204" pitchFamily="34" charset="0"/>
              <a:buChar char="§"/>
            </a:pPr>
            <a:endParaRPr lang="en-US" sz="1700">
              <a:latin typeface="Aptos"/>
              <a:ea typeface="Verdana"/>
            </a:endParaRPr>
          </a:p>
          <a:p>
            <a:pPr marL="461645" lvl="1" indent="-234950">
              <a:lnSpc>
                <a:spcPct val="100000"/>
              </a:lnSpc>
              <a:spcBef>
                <a:spcPts val="600"/>
              </a:spcBef>
              <a:spcAft>
                <a:spcPts val="600"/>
              </a:spcAft>
              <a:buFont typeface="Wingdings" panose="020B0604020202020204" pitchFamily="34" charset="0"/>
              <a:buChar char="§"/>
            </a:pPr>
            <a:r>
              <a:rPr lang="en-US" sz="1700">
                <a:latin typeface="Aptos"/>
                <a:ea typeface="Verdana"/>
              </a:rPr>
              <a:t>Describe each contractual service required to accomplish project objectives.</a:t>
            </a:r>
          </a:p>
          <a:p>
            <a:pPr marL="461645" lvl="1" indent="-234950">
              <a:lnSpc>
                <a:spcPct val="100000"/>
              </a:lnSpc>
              <a:spcBef>
                <a:spcPts val="600"/>
              </a:spcBef>
              <a:spcAft>
                <a:spcPts val="600"/>
              </a:spcAft>
              <a:buFont typeface="Wingdings" panose="020B0604020202020204" pitchFamily="34" charset="0"/>
              <a:buChar char="§"/>
            </a:pPr>
            <a:r>
              <a:rPr lang="en-US" sz="1700">
                <a:latin typeface="Aptos"/>
                <a:ea typeface="Verdana"/>
              </a:rPr>
              <a:t>List estimated cost per contractor (named or TDB).</a:t>
            </a:r>
          </a:p>
          <a:p>
            <a:pPr marL="461645" lvl="1" indent="-234950">
              <a:lnSpc>
                <a:spcPct val="100000"/>
              </a:lnSpc>
              <a:spcBef>
                <a:spcPts val="600"/>
              </a:spcBef>
              <a:spcAft>
                <a:spcPts val="600"/>
              </a:spcAft>
              <a:buFont typeface="Wingdings" panose="020B0604020202020204" pitchFamily="34" charset="0"/>
              <a:buChar char="§"/>
            </a:pPr>
            <a:r>
              <a:rPr lang="en-US" sz="1700">
                <a:latin typeface="Aptos"/>
                <a:ea typeface="Verdana"/>
              </a:rPr>
              <a:t>Review 2 CFR 200 for other specific contract requirements.</a:t>
            </a:r>
          </a:p>
          <a:p>
            <a:pPr marL="461645" lvl="1" indent="-234950">
              <a:lnSpc>
                <a:spcPct val="100000"/>
              </a:lnSpc>
              <a:spcBef>
                <a:spcPts val="600"/>
              </a:spcBef>
              <a:spcAft>
                <a:spcPts val="600"/>
              </a:spcAft>
              <a:buFont typeface="Wingdings" panose="020B0604020202020204" pitchFamily="34" charset="0"/>
              <a:buChar char="§"/>
            </a:pPr>
            <a:r>
              <a:rPr lang="en-US" sz="1700">
                <a:latin typeface="Aptos"/>
                <a:ea typeface="Verdana"/>
              </a:rPr>
              <a:t>Document your </a:t>
            </a:r>
            <a:r>
              <a:rPr lang="en-US" sz="1700">
                <a:ea typeface="+mn-lt"/>
                <a:cs typeface="+mn-lt"/>
              </a:rPr>
              <a:t>determination </a:t>
            </a:r>
            <a:r>
              <a:rPr lang="en-US" sz="1700">
                <a:latin typeface="Calibri"/>
                <a:ea typeface="+mn-lt"/>
                <a:cs typeface="+mn-lt"/>
              </a:rPr>
              <a:t>(S</a:t>
            </a:r>
            <a:r>
              <a:rPr lang="en-US" sz="1700">
                <a:latin typeface="Aptos"/>
                <a:ea typeface="+mn-lt"/>
                <a:cs typeface="+mn-lt"/>
              </a:rPr>
              <a:t>ubrecipient vs. Contractor)</a:t>
            </a:r>
            <a:r>
              <a:rPr lang="en-US" sz="1700">
                <a:latin typeface="Aptos"/>
                <a:ea typeface="Verdana"/>
                <a:cs typeface="+mn-lt"/>
              </a:rPr>
              <a:t> </a:t>
            </a:r>
            <a:r>
              <a:rPr lang="en-US" sz="1700">
                <a:latin typeface="Aptos"/>
                <a:ea typeface="Verdana"/>
              </a:rPr>
              <a:t>and maintain this information in your grant file. </a:t>
            </a:r>
            <a:endParaRPr lang="en-US" sz="1700">
              <a:latin typeface="Aptos"/>
              <a:ea typeface="Verdana" panose="020B0604030504040204" pitchFamily="34" charset="0"/>
            </a:endParaRPr>
          </a:p>
          <a:p>
            <a:pPr marL="461645" lvl="1" indent="-234950">
              <a:lnSpc>
                <a:spcPct val="100000"/>
              </a:lnSpc>
              <a:spcBef>
                <a:spcPts val="600"/>
              </a:spcBef>
              <a:spcAft>
                <a:spcPts val="600"/>
              </a:spcAft>
              <a:buFont typeface="Wingdings" panose="020B0604020202020204" pitchFamily="34" charset="0"/>
              <a:buChar char="§"/>
            </a:pPr>
            <a:r>
              <a:rPr lang="en-US" sz="1700">
                <a:latin typeface="Aptos"/>
                <a:ea typeface="Verdana"/>
              </a:rPr>
              <a:t>Subawards should be listed under the “Other” budget category.</a:t>
            </a:r>
          </a:p>
        </p:txBody>
      </p:sp>
      <p:sp>
        <p:nvSpPr>
          <p:cNvPr id="7" name="TextBox 6">
            <a:extLst>
              <a:ext uri="{FF2B5EF4-FFF2-40B4-BE49-F238E27FC236}">
                <a16:creationId xmlns:a16="http://schemas.microsoft.com/office/drawing/2014/main" id="{B0E740BB-B84D-2217-E34B-77B9060B885A}"/>
              </a:ext>
            </a:extLst>
          </p:cNvPr>
          <p:cNvSpPr txBox="1"/>
          <p:nvPr/>
        </p:nvSpPr>
        <p:spPr>
          <a:xfrm>
            <a:off x="255819" y="218006"/>
            <a:ext cx="4803623" cy="553998"/>
          </a:xfrm>
          <a:prstGeom prst="rect">
            <a:avLst/>
          </a:prstGeom>
          <a:noFill/>
        </p:spPr>
        <p:txBody>
          <a:bodyPr wrap="none" rtlCol="0">
            <a:spAutoFit/>
          </a:bodyPr>
          <a:lstStyle/>
          <a:p>
            <a:r>
              <a:rPr lang="en-US" sz="3000" b="1">
                <a:latin typeface="Aptos" panose="020B0004020202020204" pitchFamily="34" charset="0"/>
                <a:cs typeface="Arial" panose="020B0604020202020204" pitchFamily="34" charset="0"/>
              </a:rPr>
              <a:t>Budget Categories (cont’d)</a:t>
            </a:r>
            <a:endParaRPr lang="en-US" sz="3000"/>
          </a:p>
        </p:txBody>
      </p:sp>
      <p:sp>
        <p:nvSpPr>
          <p:cNvPr id="2" name="TextBox 1">
            <a:extLst>
              <a:ext uri="{FF2B5EF4-FFF2-40B4-BE49-F238E27FC236}">
                <a16:creationId xmlns:a16="http://schemas.microsoft.com/office/drawing/2014/main" id="{888155A7-910A-977C-47CF-8EEA15871006}"/>
              </a:ext>
            </a:extLst>
          </p:cNvPr>
          <p:cNvSpPr txBox="1"/>
          <p:nvPr/>
        </p:nvSpPr>
        <p:spPr>
          <a:xfrm>
            <a:off x="9832930" y="93944"/>
            <a:ext cx="2254683" cy="1754326"/>
          </a:xfrm>
          <a:prstGeom prst="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00"/>
                </a:solidFill>
                <a:latin typeface="Aptos"/>
                <a:cs typeface="Calibri"/>
              </a:rPr>
              <a:t>Remember!</a:t>
            </a:r>
          </a:p>
          <a:p>
            <a:pPr algn="ctr"/>
            <a:r>
              <a:rPr lang="en-US" b="1">
                <a:latin typeface="Aptos"/>
                <a:cs typeface="Calibri"/>
              </a:rPr>
              <a:t>Document your determination and maintain this information in your grant files.</a:t>
            </a:r>
            <a:endParaRPr lang="en-US" b="1">
              <a:latin typeface="Aptos"/>
            </a:endParaRPr>
          </a:p>
        </p:txBody>
      </p:sp>
    </p:spTree>
    <p:extLst>
      <p:ext uri="{BB962C8B-B14F-4D97-AF65-F5344CB8AC3E}">
        <p14:creationId xmlns:p14="http://schemas.microsoft.com/office/powerpoint/2010/main" val="651681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11FF5C7-2DBC-0C46-0F9A-87417546DACF}"/>
              </a:ext>
            </a:extLst>
          </p:cNvPr>
          <p:cNvSpPr txBox="1"/>
          <p:nvPr/>
        </p:nvSpPr>
        <p:spPr>
          <a:xfrm>
            <a:off x="1075767" y="1188637"/>
            <a:ext cx="2988234" cy="448072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r">
              <a:lnSpc>
                <a:spcPct val="90000"/>
              </a:lnSpc>
              <a:spcBef>
                <a:spcPct val="0"/>
              </a:spcBef>
              <a:spcAft>
                <a:spcPts val="600"/>
              </a:spcAft>
            </a:pPr>
            <a:r>
              <a:rPr lang="en-US" sz="3500" b="1">
                <a:latin typeface="Aptos"/>
                <a:ea typeface="+mj-ea"/>
                <a:cs typeface="+mj-cs"/>
              </a:rPr>
              <a:t>Subaward Process Management</a:t>
            </a:r>
            <a:endParaRPr lang="en-US" sz="3500">
              <a:ea typeface="+mj-ea"/>
              <a:cs typeface="+mj-cs"/>
            </a:endParaRPr>
          </a:p>
        </p:txBody>
      </p:sp>
      <p:cxnSp>
        <p:nvCxnSpPr>
          <p:cNvPr id="18" name="Straight Connector 17">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F27A3A5-997F-98E7-C492-4DCF4FFCE86C}"/>
              </a:ext>
            </a:extLst>
          </p:cNvPr>
          <p:cNvSpPr txBox="1"/>
          <p:nvPr/>
        </p:nvSpPr>
        <p:spPr>
          <a:xfrm>
            <a:off x="4754219" y="1711500"/>
            <a:ext cx="6279039" cy="349763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indent="-228600">
              <a:lnSpc>
                <a:spcPct val="90000"/>
              </a:lnSpc>
              <a:buFont typeface="Arial" panose="020B0604020202020204" pitchFamily="34" charset="0"/>
              <a:buChar char="•"/>
            </a:pPr>
            <a:r>
              <a:rPr lang="en-US" sz="1600" b="1">
                <a:latin typeface="Aptos"/>
              </a:rPr>
              <a:t>Step 1:</a:t>
            </a:r>
            <a:r>
              <a:rPr lang="en-US" sz="1600">
                <a:latin typeface="Aptos"/>
              </a:rPr>
              <a:t>  Subrecipient vs. Contractor Determination</a:t>
            </a:r>
            <a:endParaRPr lang="en-US">
              <a:ea typeface="Calibri" panose="020F0502020204030204"/>
              <a:cs typeface="Calibri" panose="020F0502020204030204"/>
            </a:endParaRPr>
          </a:p>
          <a:p>
            <a:pPr marL="228600">
              <a:lnSpc>
                <a:spcPct val="90000"/>
              </a:lnSpc>
              <a:spcAft>
                <a:spcPts val="1200"/>
              </a:spcAft>
            </a:pPr>
            <a:r>
              <a:rPr lang="en-US" sz="1600">
                <a:latin typeface="Aptos"/>
                <a:hlinkClick r:id="rId2"/>
              </a:rPr>
              <a:t>§ 200.331 Subrecipient and contractor determinations</a:t>
            </a:r>
            <a:r>
              <a:rPr lang="en-US" sz="1600">
                <a:latin typeface="Aptos"/>
              </a:rPr>
              <a:t> (a), (b), &amp; (c)</a:t>
            </a:r>
          </a:p>
          <a:p>
            <a:pPr indent="-228600">
              <a:lnSpc>
                <a:spcPct val="90000"/>
              </a:lnSpc>
              <a:buFont typeface="Arial" panose="020B0604020202020204" pitchFamily="34" charset="0"/>
              <a:buChar char="•"/>
            </a:pPr>
            <a:r>
              <a:rPr lang="en-US" sz="1600" b="1">
                <a:latin typeface="Aptos"/>
              </a:rPr>
              <a:t>Step 2:</a:t>
            </a:r>
            <a:r>
              <a:rPr lang="en-US" sz="1600">
                <a:latin typeface="Aptos"/>
              </a:rPr>
              <a:t>  Subrecipient Risk Assessment</a:t>
            </a:r>
          </a:p>
          <a:p>
            <a:pPr marL="228600">
              <a:lnSpc>
                <a:spcPct val="90000"/>
              </a:lnSpc>
              <a:spcAft>
                <a:spcPts val="1200"/>
              </a:spcAft>
            </a:pPr>
            <a:r>
              <a:rPr lang="en-US" sz="1600">
                <a:latin typeface="Aptos"/>
                <a:hlinkClick r:id="rId2"/>
              </a:rPr>
              <a:t>§ 200.332 Requirements for pass-through entities</a:t>
            </a:r>
            <a:r>
              <a:rPr lang="en-US" sz="1600">
                <a:latin typeface="Aptos"/>
              </a:rPr>
              <a:t> (b) </a:t>
            </a:r>
          </a:p>
          <a:p>
            <a:pPr indent="-228600">
              <a:lnSpc>
                <a:spcPct val="90000"/>
              </a:lnSpc>
              <a:buFont typeface="Arial" panose="020B0604020202020204" pitchFamily="34" charset="0"/>
              <a:buChar char="•"/>
            </a:pPr>
            <a:r>
              <a:rPr lang="en-US" sz="1600" b="1">
                <a:latin typeface="Aptos"/>
              </a:rPr>
              <a:t>Step 3:</a:t>
            </a:r>
            <a:r>
              <a:rPr lang="en-US" sz="1600">
                <a:latin typeface="Aptos"/>
              </a:rPr>
              <a:t>  Monitoring Plan Development</a:t>
            </a:r>
          </a:p>
          <a:p>
            <a:pPr marL="228600">
              <a:lnSpc>
                <a:spcPct val="90000"/>
              </a:lnSpc>
              <a:spcAft>
                <a:spcPts val="1200"/>
              </a:spcAft>
            </a:pPr>
            <a:r>
              <a:rPr lang="en-US" sz="1600">
                <a:latin typeface="Aptos"/>
              </a:rPr>
              <a:t>§ </a:t>
            </a:r>
            <a:r>
              <a:rPr lang="en-US" sz="1600">
                <a:latin typeface="Aptos"/>
                <a:hlinkClick r:id="rId2"/>
              </a:rPr>
              <a:t>200.332 Requirements for pass-through entities</a:t>
            </a:r>
            <a:r>
              <a:rPr lang="en-US" sz="1600">
                <a:latin typeface="Aptos"/>
              </a:rPr>
              <a:t> (d) &amp; (e)</a:t>
            </a:r>
          </a:p>
          <a:p>
            <a:pPr indent="-228600">
              <a:lnSpc>
                <a:spcPct val="90000"/>
              </a:lnSpc>
              <a:buFont typeface="Arial" panose="020B0604020202020204" pitchFamily="34" charset="0"/>
              <a:buChar char="•"/>
            </a:pPr>
            <a:r>
              <a:rPr lang="en-US" sz="1600" b="1">
                <a:latin typeface="Aptos"/>
              </a:rPr>
              <a:t>Step 4:</a:t>
            </a:r>
            <a:r>
              <a:rPr lang="en-US" sz="1600">
                <a:latin typeface="Aptos"/>
              </a:rPr>
              <a:t> Subaward Agreement Development</a:t>
            </a:r>
          </a:p>
          <a:p>
            <a:pPr marL="228600">
              <a:lnSpc>
                <a:spcPct val="90000"/>
              </a:lnSpc>
              <a:spcAft>
                <a:spcPts val="1200"/>
              </a:spcAft>
            </a:pPr>
            <a:r>
              <a:rPr lang="en-US" sz="1600">
                <a:latin typeface="Aptos"/>
                <a:hlinkClick r:id="rId2"/>
              </a:rPr>
              <a:t>§ 200.332 Requirements for pass-through entities</a:t>
            </a:r>
            <a:r>
              <a:rPr lang="en-US" sz="1600">
                <a:latin typeface="Aptos"/>
              </a:rPr>
              <a:t> (a) &amp; (c) </a:t>
            </a:r>
          </a:p>
          <a:p>
            <a:pPr indent="-228600">
              <a:lnSpc>
                <a:spcPct val="90000"/>
              </a:lnSpc>
              <a:buFont typeface="Arial" panose="020B0604020202020204" pitchFamily="34" charset="0"/>
              <a:buChar char="•"/>
            </a:pPr>
            <a:r>
              <a:rPr lang="en-US" sz="1600" b="1">
                <a:latin typeface="Aptos"/>
              </a:rPr>
              <a:t>Step 5:</a:t>
            </a:r>
            <a:r>
              <a:rPr lang="en-US" sz="1600">
                <a:latin typeface="Aptos"/>
              </a:rPr>
              <a:t>  Federal Funding Accountability and Transparency Act </a:t>
            </a:r>
          </a:p>
          <a:p>
            <a:pPr marL="228600">
              <a:lnSpc>
                <a:spcPct val="90000"/>
              </a:lnSpc>
            </a:pPr>
            <a:r>
              <a:rPr lang="en-US" sz="1600">
                <a:latin typeface="Aptos"/>
              </a:rPr>
              <a:t> </a:t>
            </a:r>
            <a:r>
              <a:rPr lang="en-US" sz="1600">
                <a:latin typeface="Aptos"/>
                <a:hlinkClick r:id="rId3"/>
              </a:rPr>
              <a:t>FFATA Reporting Website</a:t>
            </a:r>
          </a:p>
        </p:txBody>
      </p:sp>
    </p:spTree>
    <p:extLst>
      <p:ext uri="{BB962C8B-B14F-4D97-AF65-F5344CB8AC3E}">
        <p14:creationId xmlns:p14="http://schemas.microsoft.com/office/powerpoint/2010/main" val="575276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Arc 1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326EE39-800B-4430-8662-07D957C6BD0D}"/>
              </a:ext>
            </a:extLst>
          </p:cNvPr>
          <p:cNvSpPr>
            <a:spLocks noGrp="1"/>
          </p:cNvSpPr>
          <p:nvPr>
            <p:ph idx="1"/>
          </p:nvPr>
        </p:nvSpPr>
        <p:spPr>
          <a:xfrm>
            <a:off x="451207" y="823773"/>
            <a:ext cx="8063895" cy="5795227"/>
          </a:xfrm>
        </p:spPr>
        <p:txBody>
          <a:bodyPr vert="horz" lIns="91440" tIns="45720" rIns="91440" bIns="45720" rtlCol="0" anchor="t">
            <a:noAutofit/>
          </a:bodyPr>
          <a:lstStyle/>
          <a:p>
            <a:pPr>
              <a:buFont typeface="Wingdings" panose="05000000000000000000" pitchFamily="2" charset="2"/>
              <a:buChar char="§"/>
            </a:pPr>
            <a:r>
              <a:rPr lang="en-US" sz="2200" b="1">
                <a:latin typeface="Aptos"/>
                <a:ea typeface="Verdana"/>
              </a:rPr>
              <a:t>Contractual</a:t>
            </a:r>
            <a:endParaRPr lang="en-US"/>
          </a:p>
          <a:p>
            <a:pPr marL="628650" lvl="1" indent="-285750">
              <a:lnSpc>
                <a:spcPct val="100000"/>
              </a:lnSpc>
              <a:spcBef>
                <a:spcPts val="400"/>
              </a:spcBef>
              <a:spcAft>
                <a:spcPts val="400"/>
              </a:spcAft>
              <a:buFont typeface="Arial" panose="05000000000000000000" pitchFamily="2" charset="2"/>
              <a:buChar char="•"/>
            </a:pPr>
            <a:r>
              <a:rPr lang="en-US" sz="1600">
                <a:latin typeface="Aptos"/>
                <a:ea typeface="Verdana"/>
              </a:rPr>
              <a:t>Describe each Contract and services that will be performed.</a:t>
            </a:r>
            <a:endParaRPr lang="en-US" sz="1600">
              <a:latin typeface="Aptos" panose="020B0004020202020204" pitchFamily="34" charset="0"/>
              <a:ea typeface="Verdana" panose="020B0604030504040204" pitchFamily="34" charset="0"/>
            </a:endParaRPr>
          </a:p>
          <a:p>
            <a:pPr marL="628650" lvl="1" indent="-285750">
              <a:lnSpc>
                <a:spcPct val="100000"/>
              </a:lnSpc>
              <a:spcBef>
                <a:spcPts val="400"/>
              </a:spcBef>
              <a:spcAft>
                <a:spcPts val="400"/>
              </a:spcAft>
              <a:buFont typeface="Arial" panose="05000000000000000000" pitchFamily="2" charset="2"/>
              <a:buChar char="•"/>
            </a:pPr>
            <a:r>
              <a:rPr lang="en-US" sz="1600">
                <a:latin typeface="Aptos"/>
                <a:ea typeface="Verdana"/>
              </a:rPr>
              <a:t>Only describe contracts – not Subawards – under this budget category.  </a:t>
            </a:r>
            <a:endParaRPr lang="en-US" sz="1600">
              <a:latin typeface="Aptos" panose="020B0004020202020204" pitchFamily="34" charset="0"/>
              <a:ea typeface="Verdana" panose="020B0604030504040204" pitchFamily="34" charset="0"/>
            </a:endParaRPr>
          </a:p>
          <a:p>
            <a:pPr marL="628650" lvl="1" indent="-285750">
              <a:lnSpc>
                <a:spcPct val="100000"/>
              </a:lnSpc>
              <a:spcBef>
                <a:spcPts val="400"/>
              </a:spcBef>
              <a:spcAft>
                <a:spcPts val="400"/>
              </a:spcAft>
              <a:buFont typeface="Arial" panose="05000000000000000000" pitchFamily="2" charset="2"/>
              <a:buChar char="•"/>
            </a:pPr>
            <a:r>
              <a:rPr lang="en-US" sz="1600">
                <a:latin typeface="Aptos"/>
                <a:ea typeface="Verdana"/>
              </a:rPr>
              <a:t>Subawards will be listed under the "Other" Budget Category.</a:t>
            </a:r>
            <a:endParaRPr lang="en-US" sz="1600">
              <a:latin typeface="Aptos" panose="020B0004020202020204" pitchFamily="34" charset="0"/>
              <a:ea typeface="Verdana" panose="020B0604030504040204" pitchFamily="34" charset="0"/>
            </a:endParaRPr>
          </a:p>
          <a:p>
            <a:pPr marL="0" lvl="1">
              <a:lnSpc>
                <a:spcPct val="100000"/>
              </a:lnSpc>
              <a:spcBef>
                <a:spcPts val="1200"/>
              </a:spcBef>
              <a:spcAft>
                <a:spcPts val="400"/>
              </a:spcAft>
              <a:buFont typeface="Arial" panose="05000000000000000000" pitchFamily="2" charset="2"/>
              <a:buChar char="•"/>
            </a:pPr>
            <a:r>
              <a:rPr lang="en-US" sz="2200" b="1">
                <a:latin typeface="Aptos"/>
                <a:ea typeface="Verdana"/>
              </a:rPr>
              <a:t>Other</a:t>
            </a:r>
          </a:p>
          <a:p>
            <a:pPr marL="628650" lvl="1" indent="-285750">
              <a:lnSpc>
                <a:spcPct val="100000"/>
              </a:lnSpc>
              <a:spcBef>
                <a:spcPts val="0"/>
              </a:spcBef>
              <a:buFont typeface="Arial" panose="05000000000000000000" pitchFamily="2" charset="2"/>
              <a:buChar char="•"/>
            </a:pPr>
            <a:r>
              <a:rPr lang="en-US" sz="1600" b="1">
                <a:latin typeface="Aptos"/>
                <a:ea typeface="Verdana"/>
              </a:rPr>
              <a:t>Subawards </a:t>
            </a:r>
            <a:r>
              <a:rPr lang="en-US" sz="1600">
                <a:latin typeface="Aptos"/>
                <a:ea typeface="Verdana"/>
              </a:rPr>
              <a:t>– Describe each Subaward and the role of the subrecipient in carrying out project objective(s).</a:t>
            </a:r>
          </a:p>
          <a:p>
            <a:pPr marL="628650" lvl="1" indent="-285750">
              <a:lnSpc>
                <a:spcPct val="100000"/>
              </a:lnSpc>
              <a:spcBef>
                <a:spcPts val="0"/>
              </a:spcBef>
              <a:buFont typeface="Arial" panose="05000000000000000000" pitchFamily="2" charset="2"/>
              <a:buChar char="•"/>
            </a:pPr>
            <a:r>
              <a:rPr lang="en-US" sz="1600">
                <a:latin typeface="Aptos"/>
                <a:ea typeface="Verdana"/>
              </a:rPr>
              <a:t>Printing costs</a:t>
            </a:r>
          </a:p>
          <a:p>
            <a:pPr marL="628650" lvl="1" indent="-285750">
              <a:lnSpc>
                <a:spcPct val="100000"/>
              </a:lnSpc>
              <a:spcBef>
                <a:spcPts val="0"/>
              </a:spcBef>
              <a:buFont typeface="Arial" panose="05000000000000000000" pitchFamily="2" charset="2"/>
              <a:buChar char="•"/>
            </a:pPr>
            <a:r>
              <a:rPr lang="en-US" sz="1600">
                <a:latin typeface="Aptos"/>
                <a:ea typeface="Verdana"/>
              </a:rPr>
              <a:t>Conference costs</a:t>
            </a:r>
          </a:p>
          <a:p>
            <a:pPr marL="628650" lvl="1" indent="-285750">
              <a:lnSpc>
                <a:spcPct val="100000"/>
              </a:lnSpc>
              <a:spcBef>
                <a:spcPts val="0"/>
              </a:spcBef>
              <a:buFont typeface="Arial" panose="05000000000000000000" pitchFamily="2" charset="2"/>
              <a:buChar char="•"/>
            </a:pPr>
            <a:r>
              <a:rPr lang="en-US" sz="1600">
                <a:latin typeface="Aptos"/>
                <a:ea typeface="Verdana"/>
              </a:rPr>
              <a:t>Rental costs</a:t>
            </a:r>
          </a:p>
          <a:p>
            <a:pPr marL="628650" lvl="1" indent="-285750">
              <a:lnSpc>
                <a:spcPct val="100000"/>
              </a:lnSpc>
              <a:spcBef>
                <a:spcPts val="0"/>
              </a:spcBef>
              <a:buFont typeface="Arial" panose="05000000000000000000" pitchFamily="2" charset="2"/>
              <a:buChar char="•"/>
            </a:pPr>
            <a:r>
              <a:rPr lang="en-US" sz="1600">
                <a:latin typeface="Aptos"/>
                <a:ea typeface="Verdana"/>
              </a:rPr>
              <a:t>Training costs</a:t>
            </a:r>
            <a:endParaRPr lang="en-US" sz="1600">
              <a:latin typeface="Aptos" panose="020B0004020202020204" pitchFamily="34" charset="0"/>
              <a:ea typeface="Verdana" panose="020B0604030504040204" pitchFamily="34" charset="0"/>
            </a:endParaRPr>
          </a:p>
          <a:p>
            <a:pPr marL="628650" lvl="1" indent="-285750">
              <a:lnSpc>
                <a:spcPct val="100000"/>
              </a:lnSpc>
              <a:spcBef>
                <a:spcPts val="0"/>
              </a:spcBef>
              <a:buFont typeface="Arial" panose="05000000000000000000" pitchFamily="2" charset="2"/>
              <a:buChar char="•"/>
            </a:pPr>
            <a:r>
              <a:rPr lang="en-US" sz="1600" b="1">
                <a:latin typeface="Aptos"/>
                <a:ea typeface="Verdana"/>
              </a:rPr>
              <a:t>Participant Support Costs</a:t>
            </a:r>
            <a:r>
              <a:rPr lang="en-US" sz="1600">
                <a:latin typeface="Aptos"/>
                <a:ea typeface="Verdana"/>
              </a:rPr>
              <a:t>:</a:t>
            </a:r>
            <a:endParaRPr lang="en-US" sz="1600">
              <a:latin typeface="Aptos" panose="020B0004020202020204" pitchFamily="34" charset="0"/>
              <a:ea typeface="Verdana" panose="020B0604030504040204" pitchFamily="34" charset="0"/>
            </a:endParaRPr>
          </a:p>
          <a:p>
            <a:pPr lvl="3">
              <a:lnSpc>
                <a:spcPct val="100000"/>
              </a:lnSpc>
              <a:spcBef>
                <a:spcPts val="0"/>
              </a:spcBef>
              <a:buFont typeface="Courier New" panose="02070309020205020404" pitchFamily="49" charset="0"/>
              <a:buChar char="o"/>
            </a:pPr>
            <a:r>
              <a:rPr lang="en-US" sz="1600">
                <a:latin typeface="Aptos"/>
                <a:ea typeface="Verdana"/>
              </a:rPr>
              <a:t>Examples include stipends or subsistence allowances, travel allowances, and registration fees paid to or on behalf of participants or trainees (but not employees) in connection with conferences, or training projects.</a:t>
            </a:r>
          </a:p>
        </p:txBody>
      </p:sp>
      <p:sp>
        <p:nvSpPr>
          <p:cNvPr id="4" name="TextBox 3">
            <a:extLst>
              <a:ext uri="{FF2B5EF4-FFF2-40B4-BE49-F238E27FC236}">
                <a16:creationId xmlns:a16="http://schemas.microsoft.com/office/drawing/2014/main" id="{58E70AFE-13D0-EEE9-AE9C-0766577D078A}"/>
              </a:ext>
            </a:extLst>
          </p:cNvPr>
          <p:cNvSpPr txBox="1"/>
          <p:nvPr/>
        </p:nvSpPr>
        <p:spPr>
          <a:xfrm>
            <a:off x="226423" y="238999"/>
            <a:ext cx="5111912" cy="584775"/>
          </a:xfrm>
          <a:prstGeom prst="rect">
            <a:avLst/>
          </a:prstGeom>
          <a:noFill/>
        </p:spPr>
        <p:txBody>
          <a:bodyPr wrap="none" rtlCol="0">
            <a:spAutoFit/>
          </a:bodyPr>
          <a:lstStyle/>
          <a:p>
            <a:r>
              <a:rPr lang="en-US" sz="3200" b="1">
                <a:latin typeface="Aptos" panose="020B0004020202020204" pitchFamily="34" charset="0"/>
                <a:cs typeface="Arial" panose="020B0604020202020204" pitchFamily="34" charset="0"/>
              </a:rPr>
              <a:t>Budget Categories (cont’d)</a:t>
            </a:r>
            <a:endParaRPr lang="en-US" sz="3200"/>
          </a:p>
        </p:txBody>
      </p:sp>
      <p:sp>
        <p:nvSpPr>
          <p:cNvPr id="2" name="TextBox 1">
            <a:extLst>
              <a:ext uri="{FF2B5EF4-FFF2-40B4-BE49-F238E27FC236}">
                <a16:creationId xmlns:a16="http://schemas.microsoft.com/office/drawing/2014/main" id="{3F63116A-1696-5EC4-10C8-A3E805A63EFB}"/>
              </a:ext>
            </a:extLst>
          </p:cNvPr>
          <p:cNvSpPr txBox="1"/>
          <p:nvPr/>
        </p:nvSpPr>
        <p:spPr>
          <a:xfrm>
            <a:off x="8690975" y="823770"/>
            <a:ext cx="3035473" cy="4739759"/>
          </a:xfrm>
          <a:prstGeom prst="rect">
            <a:avLst/>
          </a:prstGeom>
          <a:solidFill>
            <a:schemeClr val="accent6">
              <a:lumMod val="60000"/>
              <a:lumOff val="40000"/>
            </a:schemeClr>
          </a:solidFill>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000000"/>
                </a:solidFill>
                <a:latin typeface="Aptos"/>
                <a:ea typeface="Verdana"/>
              </a:rPr>
              <a:t>NOTE:  Regarding Fiscal Agents:  </a:t>
            </a:r>
            <a:r>
              <a:rPr lang="en-US" sz="1600">
                <a:solidFill>
                  <a:srgbClr val="000000"/>
                </a:solidFill>
                <a:latin typeface="Aptos"/>
                <a:ea typeface="Verdana"/>
              </a:rPr>
              <a:t>For </a:t>
            </a:r>
            <a:r>
              <a:rPr lang="en-US" sz="1500">
                <a:solidFill>
                  <a:srgbClr val="000000"/>
                </a:solidFill>
                <a:latin typeface="Aptos"/>
                <a:ea typeface="Verdana"/>
              </a:rPr>
              <a:t>Applicants intending to act as a fiscal agent for another organization must clearly state that they are acting as a fiscal agent and why this role is necessary for the project. Fiscal agents must be clearly identified in the budget and described in the Budget Narrative (add a section for Fiscal Agent), including which costs (if any) they will charge to the grant. </a:t>
            </a:r>
            <a:endParaRPr lang="en-US">
              <a:solidFill>
                <a:srgbClr val="000000"/>
              </a:solidFill>
              <a:latin typeface="Calibri" panose="020F0502020204030204"/>
              <a:ea typeface="Calibri" panose="020F0502020204030204"/>
              <a:cs typeface="Calibri" panose="020F0502020204030204"/>
            </a:endParaRPr>
          </a:p>
          <a:p>
            <a:endParaRPr lang="en-US" sz="1500">
              <a:solidFill>
                <a:srgbClr val="000000"/>
              </a:solidFill>
              <a:latin typeface="Aptos"/>
              <a:ea typeface="Verdana"/>
              <a:cs typeface="Calibri" panose="020F0502020204030204"/>
            </a:endParaRPr>
          </a:p>
          <a:p>
            <a:r>
              <a:rPr lang="en-US" sz="1500">
                <a:solidFill>
                  <a:srgbClr val="000000"/>
                </a:solidFill>
                <a:ea typeface="+mn-lt"/>
                <a:cs typeface="+mn-lt"/>
              </a:rPr>
              <a:t>A </a:t>
            </a:r>
            <a:r>
              <a:rPr lang="en-US" sz="1500" b="1">
                <a:solidFill>
                  <a:srgbClr val="000000"/>
                </a:solidFill>
                <a:ea typeface="+mn-lt"/>
                <a:cs typeface="+mn-lt"/>
              </a:rPr>
              <a:t>Fiscal Agent</a:t>
            </a:r>
            <a:r>
              <a:rPr lang="en-US" sz="1500">
                <a:solidFill>
                  <a:srgbClr val="000000"/>
                </a:solidFill>
                <a:ea typeface="+mn-lt"/>
                <a:cs typeface="+mn-lt"/>
              </a:rPr>
              <a:t> is a pass-through entity who will manage only the financial aspects of the grant and delegates implementation of the project objectives to a subrecipient. </a:t>
            </a:r>
            <a:endParaRPr lang="en-US">
              <a:solidFill>
                <a:srgbClr val="000000"/>
              </a:solidFill>
            </a:endParaRPr>
          </a:p>
        </p:txBody>
      </p:sp>
    </p:spTree>
    <p:extLst>
      <p:ext uri="{BB962C8B-B14F-4D97-AF65-F5344CB8AC3E}">
        <p14:creationId xmlns:p14="http://schemas.microsoft.com/office/powerpoint/2010/main" val="6501911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0511ABE-103D-8D4A-E811-83FBEA9F150C}"/>
              </a:ext>
            </a:extLst>
          </p:cNvPr>
          <p:cNvSpPr txBox="1"/>
          <p:nvPr/>
        </p:nvSpPr>
        <p:spPr>
          <a:xfrm>
            <a:off x="120685" y="605633"/>
            <a:ext cx="5660781" cy="3277820"/>
          </a:xfrm>
          <a:prstGeom prst="rect">
            <a:avLst/>
          </a:prstGeom>
          <a:noFill/>
        </p:spPr>
        <p:txBody>
          <a:bodyPr wrap="square" lIns="91440" tIns="45720" rIns="91440" bIns="45720" anchor="t">
            <a:spAutoFit/>
          </a:bodyPr>
          <a:lstStyle/>
          <a:p>
            <a:pPr marL="171450" indent="-171450">
              <a:buFont typeface="Wingdings" panose="05000000000000000000" pitchFamily="2" charset="2"/>
              <a:buChar char="§"/>
            </a:pPr>
            <a:r>
              <a:rPr lang="en-US" sz="2200" b="1">
                <a:latin typeface="Aptos"/>
                <a:ea typeface="Verdana"/>
              </a:rPr>
              <a:t>Indirect </a:t>
            </a:r>
            <a:r>
              <a:rPr lang="en-US" sz="2200" b="1">
                <a:latin typeface="Aptos"/>
                <a:ea typeface="Verdana"/>
                <a:hlinkClick r:id="rId2"/>
              </a:rPr>
              <a:t>2 CFR 200.414</a:t>
            </a:r>
            <a:endParaRPr lang="en-US" sz="2200" b="1">
              <a:latin typeface="Aptos"/>
              <a:ea typeface="Verdana"/>
            </a:endParaRPr>
          </a:p>
          <a:p>
            <a:pPr lvl="1" indent="-171450">
              <a:spcBef>
                <a:spcPts val="600"/>
              </a:spcBef>
              <a:spcAft>
                <a:spcPts val="600"/>
              </a:spcAft>
              <a:buFont typeface="Arial" panose="020B0604020202020204" pitchFamily="34" charset="0"/>
              <a:buChar char="•"/>
            </a:pPr>
            <a:r>
              <a:rPr lang="en" sz="1600">
                <a:latin typeface="Aptos"/>
                <a:ea typeface="+mn-lt"/>
                <a:cs typeface="+mn-lt"/>
              </a:rPr>
              <a:t>Expenses of doing business that are not readily identified with a particular grant, project, or activity, but are necessary for the general operation of the organization.</a:t>
            </a:r>
            <a:endParaRPr lang="en-US" sz="1600">
              <a:latin typeface="Aptos"/>
              <a:ea typeface="Verdana" panose="020B0604030504040204" pitchFamily="34" charset="0"/>
            </a:endParaRPr>
          </a:p>
          <a:p>
            <a:pPr lvl="1" indent="-171450">
              <a:spcBef>
                <a:spcPts val="600"/>
              </a:spcBef>
              <a:spcAft>
                <a:spcPts val="600"/>
              </a:spcAft>
              <a:buFont typeface="Arial" panose="020B0604020202020204" pitchFamily="34" charset="0"/>
              <a:buChar char="•"/>
            </a:pPr>
            <a:r>
              <a:rPr lang="en-US" sz="1600" b="1">
                <a:latin typeface="Aptos"/>
                <a:ea typeface="Verdana"/>
              </a:rPr>
              <a:t>Negotiated Indirect Cost Rate Agreement </a:t>
            </a:r>
            <a:r>
              <a:rPr lang="en-US" sz="1600">
                <a:latin typeface="Aptos"/>
                <a:ea typeface="Verdana"/>
              </a:rPr>
              <a:t>(NICRA):  Applicants must either have an approved NICRA to charge indirect costs to award; OR </a:t>
            </a:r>
            <a:endParaRPr lang="en-US" sz="1600">
              <a:latin typeface="Aptos"/>
              <a:ea typeface="Verdana"/>
              <a:cs typeface="Calibri" panose="020F0502020204030204"/>
            </a:endParaRPr>
          </a:p>
          <a:p>
            <a:pPr lvl="1" indent="-171450">
              <a:spcBef>
                <a:spcPts val="600"/>
              </a:spcBef>
              <a:spcAft>
                <a:spcPts val="600"/>
              </a:spcAft>
              <a:buFont typeface="Arial" panose="020B0604020202020204" pitchFamily="34" charset="0"/>
              <a:buChar char="•"/>
            </a:pPr>
            <a:r>
              <a:rPr lang="en-US" sz="1600">
                <a:latin typeface="Aptos"/>
                <a:ea typeface="Verdana"/>
              </a:rPr>
              <a:t>If no NICRA, Applicant may use a </a:t>
            </a:r>
            <a:r>
              <a:rPr lang="en-US" sz="1600" b="1">
                <a:latin typeface="Aptos"/>
                <a:ea typeface="Verdana"/>
              </a:rPr>
              <a:t>de minimis rate</a:t>
            </a:r>
            <a:r>
              <a:rPr lang="en-US" sz="1600">
                <a:latin typeface="Aptos"/>
                <a:ea typeface="Verdana"/>
              </a:rPr>
              <a:t> (2 CFR 200.414), which is currently 10% and is applied to the </a:t>
            </a:r>
            <a:r>
              <a:rPr lang="en-US" sz="1600" b="1">
                <a:latin typeface="Aptos"/>
                <a:ea typeface="Verdana"/>
              </a:rPr>
              <a:t>Modified Total Direct Cost (MTDC)</a:t>
            </a:r>
            <a:r>
              <a:rPr lang="en-US" sz="1600">
                <a:latin typeface="Aptos"/>
                <a:ea typeface="Verdana"/>
              </a:rPr>
              <a:t>. MTDC is defined in </a:t>
            </a:r>
            <a:r>
              <a:rPr lang="en-US" sz="1600">
                <a:latin typeface="Aptos"/>
                <a:ea typeface="Verdana"/>
                <a:hlinkClick r:id="rId3"/>
              </a:rPr>
              <a:t>2 CFR 200.1</a:t>
            </a:r>
            <a:r>
              <a:rPr lang="en-US" sz="1600">
                <a:latin typeface="Aptos"/>
                <a:ea typeface="Verdana"/>
              </a:rPr>
              <a:t>.</a:t>
            </a:r>
            <a:endParaRPr lang="en-US" sz="1600">
              <a:latin typeface="Aptos"/>
              <a:ea typeface="Verdana" panose="020B0604030504040204" pitchFamily="34" charset="0"/>
            </a:endParaRPr>
          </a:p>
        </p:txBody>
      </p:sp>
      <p:sp>
        <p:nvSpPr>
          <p:cNvPr id="10" name="TextBox 9">
            <a:extLst>
              <a:ext uri="{FF2B5EF4-FFF2-40B4-BE49-F238E27FC236}">
                <a16:creationId xmlns:a16="http://schemas.microsoft.com/office/drawing/2014/main" id="{158635E4-2783-8E86-910D-8A4AB30C86D5}"/>
              </a:ext>
            </a:extLst>
          </p:cNvPr>
          <p:cNvSpPr txBox="1"/>
          <p:nvPr/>
        </p:nvSpPr>
        <p:spPr>
          <a:xfrm>
            <a:off x="-2830" y="25364"/>
            <a:ext cx="5111912" cy="584775"/>
          </a:xfrm>
          <a:prstGeom prst="rect">
            <a:avLst/>
          </a:prstGeom>
          <a:noFill/>
        </p:spPr>
        <p:txBody>
          <a:bodyPr wrap="none" rtlCol="0">
            <a:spAutoFit/>
          </a:bodyPr>
          <a:lstStyle/>
          <a:p>
            <a:r>
              <a:rPr lang="en-US" sz="3200" b="1">
                <a:latin typeface="Aptos" panose="020B0004020202020204" pitchFamily="34" charset="0"/>
                <a:cs typeface="Arial" panose="020B0604020202020204" pitchFamily="34" charset="0"/>
              </a:rPr>
              <a:t>Budget Categories (cont’d)</a:t>
            </a:r>
            <a:endParaRPr lang="en-US" sz="3200"/>
          </a:p>
        </p:txBody>
      </p:sp>
      <p:pic>
        <p:nvPicPr>
          <p:cNvPr id="2" name="Picture 1" descr="A black and white document with red text&#10;&#10;Description automatically generated">
            <a:extLst>
              <a:ext uri="{FF2B5EF4-FFF2-40B4-BE49-F238E27FC236}">
                <a16:creationId xmlns:a16="http://schemas.microsoft.com/office/drawing/2014/main" id="{E55A71EC-26E5-8AA9-BA2D-26FF4A73FE3D}"/>
              </a:ext>
            </a:extLst>
          </p:cNvPr>
          <p:cNvPicPr>
            <a:picLocks noChangeAspect="1"/>
          </p:cNvPicPr>
          <p:nvPr/>
        </p:nvPicPr>
        <p:blipFill>
          <a:blip r:embed="rId4"/>
          <a:stretch>
            <a:fillRect/>
          </a:stretch>
        </p:blipFill>
        <p:spPr>
          <a:xfrm>
            <a:off x="7415343" y="131132"/>
            <a:ext cx="4553341" cy="3443352"/>
          </a:xfrm>
          <a:prstGeom prst="rect">
            <a:avLst/>
          </a:prstGeom>
          <a:ln>
            <a:noFill/>
          </a:ln>
          <a:effectLst>
            <a:outerShdw blurRad="190500" algn="tl" rotWithShape="0">
              <a:srgbClr val="000000">
                <a:alpha val="70000"/>
              </a:srgbClr>
            </a:outerShdw>
          </a:effectLst>
        </p:spPr>
      </p:pic>
      <p:pic>
        <p:nvPicPr>
          <p:cNvPr id="3" name="Picture 2" descr="A close-up of a document&#10;&#10;Description automatically generated">
            <a:extLst>
              <a:ext uri="{FF2B5EF4-FFF2-40B4-BE49-F238E27FC236}">
                <a16:creationId xmlns:a16="http://schemas.microsoft.com/office/drawing/2014/main" id="{C04B4590-14A7-140C-7A56-D091E6F7E513}"/>
              </a:ext>
            </a:extLst>
          </p:cNvPr>
          <p:cNvPicPr>
            <a:picLocks noChangeAspect="1"/>
          </p:cNvPicPr>
          <p:nvPr/>
        </p:nvPicPr>
        <p:blipFill>
          <a:blip r:embed="rId5"/>
          <a:stretch>
            <a:fillRect/>
          </a:stretch>
        </p:blipFill>
        <p:spPr>
          <a:xfrm>
            <a:off x="6219693" y="3688980"/>
            <a:ext cx="5765105" cy="3008204"/>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C08ED6DB-E880-DE4E-3DF1-536F9670B0BE}"/>
              </a:ext>
            </a:extLst>
          </p:cNvPr>
          <p:cNvSpPr txBox="1"/>
          <p:nvPr/>
        </p:nvSpPr>
        <p:spPr>
          <a:xfrm>
            <a:off x="5782849" y="1450931"/>
            <a:ext cx="1524000" cy="1025922"/>
          </a:xfrm>
          <a:prstGeom prst="rect">
            <a:avLst/>
          </a:pr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400"/>
              </a:spcBef>
              <a:spcAft>
                <a:spcPts val="400"/>
              </a:spcAft>
            </a:pPr>
            <a:r>
              <a:rPr lang="en-US" b="1">
                <a:latin typeface="Aptos"/>
                <a:cs typeface="Calibri"/>
              </a:rPr>
              <a:t>Two NICRA Examples:</a:t>
            </a:r>
            <a:endParaRPr lang="en-US"/>
          </a:p>
          <a:p>
            <a:pPr algn="ctr">
              <a:spcBef>
                <a:spcPts val="400"/>
              </a:spcBef>
              <a:spcAft>
                <a:spcPts val="400"/>
              </a:spcAft>
            </a:pPr>
            <a:r>
              <a:rPr lang="en-US" b="1">
                <a:latin typeface="Aptos"/>
                <a:cs typeface="Calibri"/>
              </a:rPr>
              <a:t> Base Costs</a:t>
            </a:r>
            <a:endParaRPr lang="en-US" b="1">
              <a:latin typeface="Aptos"/>
            </a:endParaRPr>
          </a:p>
        </p:txBody>
      </p:sp>
      <p:sp>
        <p:nvSpPr>
          <p:cNvPr id="11" name="TextBox 10">
            <a:extLst>
              <a:ext uri="{FF2B5EF4-FFF2-40B4-BE49-F238E27FC236}">
                <a16:creationId xmlns:a16="http://schemas.microsoft.com/office/drawing/2014/main" id="{379777A8-B227-0ED6-A4AB-8AF783675A4C}"/>
              </a:ext>
            </a:extLst>
          </p:cNvPr>
          <p:cNvSpPr txBox="1"/>
          <p:nvPr/>
        </p:nvSpPr>
        <p:spPr>
          <a:xfrm>
            <a:off x="2721464" y="4014591"/>
            <a:ext cx="3141944" cy="2677656"/>
          </a:xfrm>
          <a:prstGeom prst="rect">
            <a:avLst/>
          </a:prstGeom>
          <a:solidFill>
            <a:srgbClr val="FF7C80">
              <a:alpha val="5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cs typeface="Calibri"/>
              </a:rPr>
              <a:t>MTDC excludes:</a:t>
            </a:r>
          </a:p>
          <a:p>
            <a:pPr marL="285750" indent="-285750">
              <a:buFont typeface="Arial"/>
              <a:buChar char="•"/>
            </a:pPr>
            <a:r>
              <a:rPr lang="en-US" sz="1400">
                <a:cs typeface="Calibri"/>
              </a:rPr>
              <a:t>Equipment</a:t>
            </a:r>
          </a:p>
          <a:p>
            <a:pPr marL="285750" indent="-285750">
              <a:buFont typeface="Arial"/>
              <a:buChar char="•"/>
            </a:pPr>
            <a:r>
              <a:rPr lang="en-US" sz="1400">
                <a:cs typeface="Calibri"/>
              </a:rPr>
              <a:t>Capital expenditures</a:t>
            </a:r>
          </a:p>
          <a:p>
            <a:pPr marL="285750" indent="-285750">
              <a:buFont typeface="Arial"/>
              <a:buChar char="•"/>
            </a:pPr>
            <a:r>
              <a:rPr lang="en-US" sz="1400">
                <a:cs typeface="Calibri"/>
              </a:rPr>
              <a:t>Rental costs</a:t>
            </a:r>
          </a:p>
          <a:p>
            <a:pPr marL="285750" indent="-285750">
              <a:buFont typeface="Arial"/>
              <a:buChar char="•"/>
            </a:pPr>
            <a:r>
              <a:rPr lang="en-US" sz="1400">
                <a:cs typeface="Calibri"/>
              </a:rPr>
              <a:t>Tuition remission, scholarships and fellowships</a:t>
            </a:r>
          </a:p>
          <a:p>
            <a:pPr marL="285750" indent="-285750">
              <a:buFont typeface="Arial"/>
              <a:buChar char="•"/>
            </a:pPr>
            <a:r>
              <a:rPr lang="en-US" sz="1400">
                <a:cs typeface="Calibri"/>
              </a:rPr>
              <a:t>Participant support costs</a:t>
            </a:r>
          </a:p>
          <a:p>
            <a:pPr marL="285750" indent="-285750">
              <a:buFont typeface="Arial"/>
              <a:buChar char="•"/>
            </a:pPr>
            <a:r>
              <a:rPr lang="en-US" sz="1400">
                <a:cs typeface="Calibri"/>
              </a:rPr>
              <a:t>Portion of each subaward in excess of $25,000. </a:t>
            </a:r>
          </a:p>
          <a:p>
            <a:pPr marL="285750" indent="-285750">
              <a:buFont typeface="Arial"/>
              <a:buChar char="•"/>
            </a:pPr>
            <a:r>
              <a:rPr lang="en-US" sz="1400">
                <a:cs typeface="Calibri"/>
              </a:rPr>
              <a:t>Other items may only be excluded to avoid a serious inequity in the distribution of indirect costs.</a:t>
            </a:r>
          </a:p>
        </p:txBody>
      </p:sp>
      <p:sp>
        <p:nvSpPr>
          <p:cNvPr id="8" name="TextBox 7">
            <a:extLst>
              <a:ext uri="{FF2B5EF4-FFF2-40B4-BE49-F238E27FC236}">
                <a16:creationId xmlns:a16="http://schemas.microsoft.com/office/drawing/2014/main" id="{E476BB53-CF4E-7730-E7AA-DB8DD7460109}"/>
              </a:ext>
            </a:extLst>
          </p:cNvPr>
          <p:cNvSpPr txBox="1"/>
          <p:nvPr/>
        </p:nvSpPr>
        <p:spPr>
          <a:xfrm>
            <a:off x="341519" y="4014591"/>
            <a:ext cx="2304788" cy="1815882"/>
          </a:xfrm>
          <a:prstGeom prst="rect">
            <a:avLst/>
          </a:prstGeom>
          <a:solidFill>
            <a:srgbClr val="92D050">
              <a:alpha val="63000"/>
            </a:srgbClr>
          </a:solidFill>
          <a:ln>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ea typeface="+mn-lt"/>
                <a:cs typeface="+mn-lt"/>
              </a:rPr>
              <a:t>MTDC includes:</a:t>
            </a:r>
          </a:p>
          <a:p>
            <a:pPr marL="285750" indent="-285750">
              <a:buFont typeface="Arial"/>
              <a:buChar char="•"/>
            </a:pPr>
            <a:r>
              <a:rPr lang="en-US" sz="1400">
                <a:ea typeface="+mn-lt"/>
                <a:cs typeface="+mn-lt"/>
              </a:rPr>
              <a:t>Direct salaries, wages and fringe benefits </a:t>
            </a:r>
            <a:endParaRPr lang="en-US"/>
          </a:p>
          <a:p>
            <a:pPr marL="285750" indent="-285750">
              <a:buFont typeface="Arial"/>
              <a:buChar char="•"/>
            </a:pPr>
            <a:r>
              <a:rPr lang="en-US" sz="1400">
                <a:ea typeface="+mn-lt"/>
                <a:cs typeface="+mn-lt"/>
              </a:rPr>
              <a:t>Travel</a:t>
            </a:r>
          </a:p>
          <a:p>
            <a:pPr marL="285750" indent="-285750">
              <a:buFont typeface="Arial"/>
              <a:buChar char="•"/>
            </a:pPr>
            <a:r>
              <a:rPr lang="en-US" sz="1400">
                <a:ea typeface="+mn-lt"/>
                <a:cs typeface="+mn-lt"/>
              </a:rPr>
              <a:t>Supplies</a:t>
            </a:r>
            <a:endParaRPr lang="en-US" sz="1400">
              <a:cs typeface="Calibri" panose="020F0502020204030204"/>
            </a:endParaRPr>
          </a:p>
          <a:p>
            <a:pPr marL="285750" indent="-285750">
              <a:buFont typeface="Arial"/>
              <a:buChar char="•"/>
            </a:pPr>
            <a:r>
              <a:rPr lang="en-US" sz="1400">
                <a:ea typeface="+mn-lt"/>
                <a:cs typeface="+mn-lt"/>
              </a:rPr>
              <a:t>Contractual Services</a:t>
            </a:r>
          </a:p>
          <a:p>
            <a:pPr marL="285750" indent="-285750">
              <a:buFont typeface="Arial"/>
              <a:buChar char="•"/>
            </a:pPr>
            <a:r>
              <a:rPr lang="en-US" sz="1400">
                <a:ea typeface="+mn-lt"/>
                <a:cs typeface="+mn-lt"/>
              </a:rPr>
              <a:t>Up to the first $25,000 of </a:t>
            </a:r>
            <a:r>
              <a:rPr lang="en-US" sz="1400" u="sng">
                <a:ea typeface="+mn-lt"/>
                <a:cs typeface="+mn-lt"/>
              </a:rPr>
              <a:t>each</a:t>
            </a:r>
            <a:r>
              <a:rPr lang="en-US" sz="1400">
                <a:ea typeface="+mn-lt"/>
                <a:cs typeface="+mn-lt"/>
              </a:rPr>
              <a:t> subaward </a:t>
            </a:r>
            <a:endParaRPr lang="en-US" sz="1400">
              <a:ea typeface="Calibri"/>
              <a:cs typeface="Calibri"/>
            </a:endParaRPr>
          </a:p>
        </p:txBody>
      </p:sp>
      <p:sp>
        <p:nvSpPr>
          <p:cNvPr id="4" name="Rectangle 3">
            <a:extLst>
              <a:ext uri="{FF2B5EF4-FFF2-40B4-BE49-F238E27FC236}">
                <a16:creationId xmlns:a16="http://schemas.microsoft.com/office/drawing/2014/main" id="{76D0B73C-F06B-D0B1-6D0E-874A00DA4107}"/>
              </a:ext>
            </a:extLst>
          </p:cNvPr>
          <p:cNvSpPr/>
          <p:nvPr/>
        </p:nvSpPr>
        <p:spPr>
          <a:xfrm>
            <a:off x="9923930" y="1192305"/>
            <a:ext cx="555810" cy="259976"/>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7D46AEE-0560-C8A8-C345-AF3C2281398D}"/>
              </a:ext>
            </a:extLst>
          </p:cNvPr>
          <p:cNvSpPr/>
          <p:nvPr/>
        </p:nvSpPr>
        <p:spPr>
          <a:xfrm>
            <a:off x="6329082" y="5692587"/>
            <a:ext cx="5522257" cy="824752"/>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6E52930-94CC-3B83-1DC9-CF11990DE0E2}"/>
              </a:ext>
            </a:extLst>
          </p:cNvPr>
          <p:cNvSpPr/>
          <p:nvPr/>
        </p:nvSpPr>
        <p:spPr>
          <a:xfrm>
            <a:off x="7494494" y="1452281"/>
            <a:ext cx="4473386" cy="896470"/>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8858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white sheet of paper with black text&#10;&#10;Description automatically generated">
            <a:extLst>
              <a:ext uri="{FF2B5EF4-FFF2-40B4-BE49-F238E27FC236}">
                <a16:creationId xmlns:a16="http://schemas.microsoft.com/office/drawing/2014/main" id="{D6AF8AC4-2E9D-3BAB-0DCE-87892C87EF08}"/>
              </a:ext>
            </a:extLst>
          </p:cNvPr>
          <p:cNvPicPr>
            <a:picLocks noChangeAspect="1"/>
          </p:cNvPicPr>
          <p:nvPr/>
        </p:nvPicPr>
        <p:blipFill>
          <a:blip r:embed="rId3"/>
          <a:stretch>
            <a:fillRect/>
          </a:stretch>
        </p:blipFill>
        <p:spPr>
          <a:xfrm>
            <a:off x="180415" y="179574"/>
            <a:ext cx="6093758" cy="6445063"/>
          </a:xfrm>
          <a:prstGeom prst="rect">
            <a:avLst/>
          </a:prstGeom>
          <a:ln>
            <a:noFill/>
          </a:ln>
          <a:effectLst>
            <a:outerShdw blurRad="190500" algn="tl" rotWithShape="0">
              <a:srgbClr val="000000">
                <a:alpha val="70000"/>
              </a:srgbClr>
            </a:outerShdw>
          </a:effectLst>
        </p:spPr>
      </p:pic>
      <p:pic>
        <p:nvPicPr>
          <p:cNvPr id="6" name="Picture 5" descr="A black and white document with red text&#10;&#10;Description automatically generated">
            <a:extLst>
              <a:ext uri="{FF2B5EF4-FFF2-40B4-BE49-F238E27FC236}">
                <a16:creationId xmlns:a16="http://schemas.microsoft.com/office/drawing/2014/main" id="{D73D1DF0-AAC6-41BD-CA55-04FDD77DBAAF}"/>
              </a:ext>
            </a:extLst>
          </p:cNvPr>
          <p:cNvPicPr>
            <a:picLocks noChangeAspect="1"/>
          </p:cNvPicPr>
          <p:nvPr/>
        </p:nvPicPr>
        <p:blipFill>
          <a:blip r:embed="rId4"/>
          <a:stretch>
            <a:fillRect/>
          </a:stretch>
        </p:blipFill>
        <p:spPr>
          <a:xfrm>
            <a:off x="6590713" y="945324"/>
            <a:ext cx="5064820" cy="3829571"/>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0DCA8ED2-5183-FA4E-A121-7DFF5E31B97C}"/>
              </a:ext>
            </a:extLst>
          </p:cNvPr>
          <p:cNvSpPr txBox="1"/>
          <p:nvPr/>
        </p:nvSpPr>
        <p:spPr>
          <a:xfrm>
            <a:off x="6784932" y="177451"/>
            <a:ext cx="4674294" cy="646331"/>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Using Negotiated Indirect Cost Rate Agreement (NICRA) as basis for Indirect Costs </a:t>
            </a:r>
            <a:endParaRPr lang="en-US" b="1"/>
          </a:p>
        </p:txBody>
      </p:sp>
      <p:grpSp>
        <p:nvGrpSpPr>
          <p:cNvPr id="16" name="Group 15">
            <a:extLst>
              <a:ext uri="{FF2B5EF4-FFF2-40B4-BE49-F238E27FC236}">
                <a16:creationId xmlns:a16="http://schemas.microsoft.com/office/drawing/2014/main" id="{1E44DE6F-FE19-8867-5E27-F65CA717F5AC}"/>
              </a:ext>
            </a:extLst>
          </p:cNvPr>
          <p:cNvGrpSpPr/>
          <p:nvPr/>
        </p:nvGrpSpPr>
        <p:grpSpPr>
          <a:xfrm>
            <a:off x="179113" y="633847"/>
            <a:ext cx="5694000" cy="5931186"/>
            <a:chOff x="250831" y="615862"/>
            <a:chExt cx="5516235" cy="5698160"/>
          </a:xfrm>
        </p:grpSpPr>
        <p:sp>
          <p:nvSpPr>
            <p:cNvPr id="3" name="Rectangle 2">
              <a:extLst>
                <a:ext uri="{FF2B5EF4-FFF2-40B4-BE49-F238E27FC236}">
                  <a16:creationId xmlns:a16="http://schemas.microsoft.com/office/drawing/2014/main" id="{106E016F-6EE3-0346-2BF1-C0532A419EB1}"/>
                </a:ext>
              </a:extLst>
            </p:cNvPr>
            <p:cNvSpPr/>
            <p:nvPr/>
          </p:nvSpPr>
          <p:spPr>
            <a:xfrm>
              <a:off x="250831" y="5965321"/>
              <a:ext cx="5174974" cy="348701"/>
            </a:xfrm>
            <a:prstGeom prst="rect">
              <a:avLst/>
            </a:prstGeom>
            <a:noFill/>
            <a:ln w="28575">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highlight>
                  <a:srgbClr val="FFFF00"/>
                </a:highlight>
                <a:ea typeface="Calibri"/>
                <a:cs typeface="Calibri"/>
              </a:endParaRPr>
            </a:p>
          </p:txBody>
        </p:sp>
        <p:sp>
          <p:nvSpPr>
            <p:cNvPr id="9" name="Rectangle 8">
              <a:extLst>
                <a:ext uri="{FF2B5EF4-FFF2-40B4-BE49-F238E27FC236}">
                  <a16:creationId xmlns:a16="http://schemas.microsoft.com/office/drawing/2014/main" id="{32BCF6F3-3C85-3EB7-A629-5C4D59B3AF07}"/>
                </a:ext>
              </a:extLst>
            </p:cNvPr>
            <p:cNvSpPr/>
            <p:nvPr/>
          </p:nvSpPr>
          <p:spPr>
            <a:xfrm>
              <a:off x="4430956" y="615862"/>
              <a:ext cx="1336110" cy="152621"/>
            </a:xfrm>
            <a:prstGeom prst="rect">
              <a:avLst/>
            </a:prstGeom>
            <a:noFill/>
            <a:ln w="28575">
              <a:solidFill>
                <a:srgbClr val="92D05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A00BC253-DD24-961D-2075-DAF7044C2A34}"/>
              </a:ext>
            </a:extLst>
          </p:cNvPr>
          <p:cNvSpPr txBox="1"/>
          <p:nvPr/>
        </p:nvSpPr>
        <p:spPr>
          <a:xfrm>
            <a:off x="6786281" y="5988424"/>
            <a:ext cx="4652682" cy="738664"/>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latin typeface="Aptos"/>
                <a:ea typeface="+mn-lt"/>
                <a:cs typeface="+mn-lt"/>
              </a:rPr>
              <a:t>Remember to identify which funds you are requesting.</a:t>
            </a:r>
          </a:p>
          <a:p>
            <a:pPr algn="ctr"/>
            <a:r>
              <a:rPr lang="en-US" sz="1400" b="1" dirty="0">
                <a:latin typeface="Aptos"/>
                <a:cs typeface="Arial"/>
              </a:rPr>
              <a:t>This example is a research project evaluating aquatic habitats for waterfowl and sport fish. </a:t>
            </a:r>
            <a:endParaRPr lang="en-US" sz="1400" b="1" dirty="0">
              <a:latin typeface="Aptos"/>
            </a:endParaRPr>
          </a:p>
        </p:txBody>
      </p:sp>
      <p:sp>
        <p:nvSpPr>
          <p:cNvPr id="18" name="Arrow: Left 17">
            <a:extLst>
              <a:ext uri="{FF2B5EF4-FFF2-40B4-BE49-F238E27FC236}">
                <a16:creationId xmlns:a16="http://schemas.microsoft.com/office/drawing/2014/main" id="{0E92A401-D603-1689-4685-D03647830B51}"/>
              </a:ext>
            </a:extLst>
          </p:cNvPr>
          <p:cNvSpPr/>
          <p:nvPr/>
        </p:nvSpPr>
        <p:spPr>
          <a:xfrm>
            <a:off x="5620872" y="6221505"/>
            <a:ext cx="1165410" cy="268941"/>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1" name="Picture 10" descr="Mixed Flock of Ducks Taking Off from a Wetland">
            <a:extLst>
              <a:ext uri="{FF2B5EF4-FFF2-40B4-BE49-F238E27FC236}">
                <a16:creationId xmlns:a16="http://schemas.microsoft.com/office/drawing/2014/main" id="{FF0F53D3-074C-CD55-9449-6C36B423961A}"/>
              </a:ext>
            </a:extLst>
          </p:cNvPr>
          <p:cNvPicPr>
            <a:picLocks noChangeAspect="1"/>
          </p:cNvPicPr>
          <p:nvPr/>
        </p:nvPicPr>
        <p:blipFill>
          <a:blip r:embed="rId5"/>
          <a:stretch>
            <a:fillRect/>
          </a:stretch>
        </p:blipFill>
        <p:spPr>
          <a:xfrm>
            <a:off x="9120420" y="4875993"/>
            <a:ext cx="1526331" cy="1041519"/>
          </a:xfrm>
          <a:prstGeom prst="rect">
            <a:avLst/>
          </a:prstGeom>
          <a:ln>
            <a:noFill/>
          </a:ln>
          <a:effectLst>
            <a:outerShdw blurRad="190500" algn="tl" rotWithShape="0">
              <a:srgbClr val="000000">
                <a:alpha val="70000"/>
              </a:srgbClr>
            </a:outerShdw>
          </a:effectLst>
        </p:spPr>
      </p:pic>
      <p:pic>
        <p:nvPicPr>
          <p:cNvPr id="4" name="Picture 3" descr="Smallmouth bass">
            <a:extLst>
              <a:ext uri="{FF2B5EF4-FFF2-40B4-BE49-F238E27FC236}">
                <a16:creationId xmlns:a16="http://schemas.microsoft.com/office/drawing/2014/main" id="{437F94B5-7C2D-008B-423F-8DB8CF233926}"/>
              </a:ext>
            </a:extLst>
          </p:cNvPr>
          <p:cNvPicPr>
            <a:picLocks noChangeAspect="1"/>
          </p:cNvPicPr>
          <p:nvPr/>
        </p:nvPicPr>
        <p:blipFill>
          <a:blip r:embed="rId6"/>
          <a:stretch>
            <a:fillRect/>
          </a:stretch>
        </p:blipFill>
        <p:spPr>
          <a:xfrm>
            <a:off x="7865500" y="5027094"/>
            <a:ext cx="1248156" cy="748284"/>
          </a:xfrm>
          <a:prstGeom prst="rect">
            <a:avLst/>
          </a:prstGeom>
          <a:ln>
            <a:noFill/>
          </a:ln>
          <a:effectLst>
            <a:outerShdw blurRad="190500" algn="tl" rotWithShape="0">
              <a:srgbClr val="000000">
                <a:alpha val="70000"/>
              </a:srgbClr>
            </a:outerShdw>
          </a:effectLst>
        </p:spPr>
      </p:pic>
      <p:sp>
        <p:nvSpPr>
          <p:cNvPr id="14" name="Rectangle 13">
            <a:extLst>
              <a:ext uri="{FF2B5EF4-FFF2-40B4-BE49-F238E27FC236}">
                <a16:creationId xmlns:a16="http://schemas.microsoft.com/office/drawing/2014/main" id="{FFEACF93-A939-D3A8-3098-ADF8A3D3B70A}"/>
              </a:ext>
            </a:extLst>
          </p:cNvPr>
          <p:cNvSpPr/>
          <p:nvPr/>
        </p:nvSpPr>
        <p:spPr>
          <a:xfrm>
            <a:off x="9403977" y="2115670"/>
            <a:ext cx="555810" cy="259976"/>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102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ear standing on a grassy hill&#10;&#10;Description automatically generated">
            <a:extLst>
              <a:ext uri="{FF2B5EF4-FFF2-40B4-BE49-F238E27FC236}">
                <a16:creationId xmlns:a16="http://schemas.microsoft.com/office/drawing/2014/main" id="{C3D2B998-7E8C-1646-D51F-9A93A80F5F9C}"/>
              </a:ext>
            </a:extLst>
          </p:cNvPr>
          <p:cNvPicPr>
            <a:picLocks noChangeAspect="1"/>
          </p:cNvPicPr>
          <p:nvPr/>
        </p:nvPicPr>
        <p:blipFill rotWithShape="1">
          <a:blip r:embed="rId3">
            <a:extLst>
              <a:ext uri="{28A0092B-C50C-407E-A947-70E740481C1C}">
                <a14:useLocalDpi xmlns:a14="http://schemas.microsoft.com/office/drawing/2010/main" val="0"/>
              </a:ext>
            </a:extLst>
          </a:blip>
          <a:srcRect t="492" r="-2" b="140"/>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052D2CB7-6B49-4B24-A6ED-A062CE4A822F}"/>
              </a:ext>
            </a:extLst>
          </p:cNvPr>
          <p:cNvSpPr>
            <a:spLocks noGrp="1"/>
          </p:cNvSpPr>
          <p:nvPr>
            <p:ph idx="1"/>
          </p:nvPr>
        </p:nvSpPr>
        <p:spPr>
          <a:xfrm>
            <a:off x="6901731" y="195947"/>
            <a:ext cx="5290249" cy="6466104"/>
          </a:xfrm>
        </p:spPr>
        <p:txBody>
          <a:bodyPr vert="horz" lIns="91440" tIns="45720" rIns="91440" bIns="45720" rtlCol="0" anchor="t">
            <a:normAutofit fontScale="92500" lnSpcReduction="10000"/>
          </a:bodyPr>
          <a:lstStyle/>
          <a:p>
            <a:pPr>
              <a:spcBef>
                <a:spcPts val="1200"/>
              </a:spcBef>
              <a:spcAft>
                <a:spcPts val="1200"/>
              </a:spcAft>
              <a:buFont typeface="Wingdings" panose="05000000000000000000" pitchFamily="2" charset="2"/>
              <a:buChar char="§"/>
            </a:pPr>
            <a:r>
              <a:rPr lang="en-US" sz="2000" b="1"/>
              <a:t>Multistate Conservation Grant Program </a:t>
            </a:r>
            <a:r>
              <a:rPr lang="en-US" sz="2000"/>
              <a:t>was established in 2000 under the Wildlife and Sport Fish Restoration Programs </a:t>
            </a:r>
            <a:r>
              <a:rPr lang="en-US" sz="2000" b="1"/>
              <a:t>Improvement Act</a:t>
            </a:r>
            <a:r>
              <a:rPr lang="en-US" sz="2000"/>
              <a:t>, which amended the Wildlife Restoration Act (Section 11) and Sport Fish Restoration Act (Section 14) to include the Multistate program.</a:t>
            </a:r>
          </a:p>
          <a:p>
            <a:pPr>
              <a:spcBef>
                <a:spcPts val="1200"/>
              </a:spcBef>
              <a:spcAft>
                <a:spcPts val="600"/>
              </a:spcAft>
              <a:buFont typeface="Wingdings" panose="05000000000000000000" pitchFamily="2" charset="2"/>
              <a:buChar char="§"/>
            </a:pPr>
            <a:r>
              <a:rPr lang="en-US" sz="2000"/>
              <a:t>In 2000, the </a:t>
            </a:r>
            <a:r>
              <a:rPr lang="en-US" sz="2000" b="1"/>
              <a:t>“Traditional” Multistate Conservation Grant Program (T-MSCGP) </a:t>
            </a:r>
            <a:r>
              <a:rPr lang="en-US" sz="2000"/>
              <a:t>authorized the Secretary of the Interior to make up to </a:t>
            </a:r>
            <a:r>
              <a:rPr lang="en-US" sz="2000" b="1"/>
              <a:t>$6 million </a:t>
            </a:r>
            <a:r>
              <a:rPr lang="en-US" sz="2000"/>
              <a:t>available annually the program.</a:t>
            </a:r>
            <a:endParaRPr lang="en-US" sz="2000">
              <a:cs typeface="Calibri"/>
            </a:endParaRPr>
          </a:p>
          <a:p>
            <a:pPr lvl="1">
              <a:spcBef>
                <a:spcPts val="600"/>
              </a:spcBef>
              <a:spcAft>
                <a:spcPts val="1200"/>
              </a:spcAft>
            </a:pPr>
            <a:r>
              <a:rPr lang="en-US" sz="2000" b="1"/>
              <a:t>$3 million </a:t>
            </a:r>
            <a:r>
              <a:rPr lang="en-US" sz="2000"/>
              <a:t>from Wildlife Restoration funds and </a:t>
            </a:r>
            <a:r>
              <a:rPr lang="en-US" sz="2000" b="1"/>
              <a:t>$3 million </a:t>
            </a:r>
            <a:r>
              <a:rPr lang="en-US" sz="2000"/>
              <a:t>from Sport Fish Restoration funds for wildlife and sport fish conservation, restoration and management projects and projects that provide public use and benefit from these resources.</a:t>
            </a:r>
            <a:endParaRPr lang="en-US" sz="2000">
              <a:cs typeface="Calibri"/>
            </a:endParaRPr>
          </a:p>
          <a:p>
            <a:pPr>
              <a:spcBef>
                <a:spcPts val="1200"/>
              </a:spcBef>
              <a:spcAft>
                <a:spcPts val="1200"/>
              </a:spcAft>
              <a:buFont typeface="Wingdings" panose="05000000000000000000" pitchFamily="2" charset="2"/>
              <a:buChar char="§"/>
            </a:pPr>
            <a:r>
              <a:rPr lang="en-US" sz="2000"/>
              <a:t>In 2019, the </a:t>
            </a:r>
            <a:r>
              <a:rPr lang="en-US" sz="2000" b="1"/>
              <a:t>Modernizing Pittman-Robertson </a:t>
            </a:r>
            <a:r>
              <a:rPr lang="en-US" sz="2000"/>
              <a:t>Fund for Tomorrow’s Needs Act authorized an additional </a:t>
            </a:r>
            <a:r>
              <a:rPr lang="en-US" sz="2000" b="1"/>
              <a:t>$5M </a:t>
            </a:r>
            <a:r>
              <a:rPr lang="en-US" sz="2000"/>
              <a:t>under the Multistate program for </a:t>
            </a:r>
            <a:r>
              <a:rPr lang="en-US" sz="2000" b="1"/>
              <a:t>Hunter and Recreational Target Shooter Recruitment (R3-MSCGP) </a:t>
            </a:r>
            <a:r>
              <a:rPr lang="en-US" sz="2000"/>
              <a:t>and projects that promote a national hunting and shooting sport recruitment program.  </a:t>
            </a:r>
            <a:endParaRPr lang="en-US" sz="2000">
              <a:cs typeface="Calibri"/>
            </a:endParaRPr>
          </a:p>
        </p:txBody>
      </p:sp>
    </p:spTree>
    <p:extLst>
      <p:ext uri="{BB962C8B-B14F-4D97-AF65-F5344CB8AC3E}">
        <p14:creationId xmlns:p14="http://schemas.microsoft.com/office/powerpoint/2010/main" val="2678687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and black document with blue text&#10;&#10;Description automatically generated">
            <a:extLst>
              <a:ext uri="{FF2B5EF4-FFF2-40B4-BE49-F238E27FC236}">
                <a16:creationId xmlns:a16="http://schemas.microsoft.com/office/drawing/2014/main" id="{DF16419D-B396-DFF1-3385-50304FEB06D4}"/>
              </a:ext>
            </a:extLst>
          </p:cNvPr>
          <p:cNvPicPr>
            <a:picLocks noChangeAspect="1"/>
          </p:cNvPicPr>
          <p:nvPr/>
        </p:nvPicPr>
        <p:blipFill>
          <a:blip r:embed="rId2"/>
          <a:stretch>
            <a:fillRect/>
          </a:stretch>
        </p:blipFill>
        <p:spPr>
          <a:xfrm>
            <a:off x="-3362" y="80122"/>
            <a:ext cx="6255123" cy="6626038"/>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2CE4E852-7802-0265-C695-AC51D5F73E43}"/>
              </a:ext>
            </a:extLst>
          </p:cNvPr>
          <p:cNvSpPr txBox="1"/>
          <p:nvPr/>
        </p:nvSpPr>
        <p:spPr>
          <a:xfrm>
            <a:off x="6628357" y="260958"/>
            <a:ext cx="4674294" cy="646331"/>
          </a:xfrm>
          <a:prstGeom prst="rect">
            <a:avLst/>
          </a:prstGeom>
          <a:solidFill>
            <a:schemeClr val="accent5">
              <a:lumMod val="40000"/>
              <a:lumOff val="6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Using de minimis rate and Modified Total Direct Cost (MTDC) as basis for Indirect Costs </a:t>
            </a:r>
            <a:endParaRPr lang="en-US" b="1"/>
          </a:p>
        </p:txBody>
      </p:sp>
      <p:sp>
        <p:nvSpPr>
          <p:cNvPr id="7" name="TextBox 6">
            <a:extLst>
              <a:ext uri="{FF2B5EF4-FFF2-40B4-BE49-F238E27FC236}">
                <a16:creationId xmlns:a16="http://schemas.microsoft.com/office/drawing/2014/main" id="{1AA3FF27-A851-E133-6FEA-96AF74D94A35}"/>
              </a:ext>
            </a:extLst>
          </p:cNvPr>
          <p:cNvSpPr txBox="1"/>
          <p:nvPr/>
        </p:nvSpPr>
        <p:spPr>
          <a:xfrm>
            <a:off x="6334608" y="1046045"/>
            <a:ext cx="2304788" cy="1815882"/>
          </a:xfrm>
          <a:prstGeom prst="rect">
            <a:avLst/>
          </a:prstGeom>
          <a:solidFill>
            <a:srgbClr val="92D050">
              <a:alpha val="63000"/>
            </a:srgbClr>
          </a:solidFill>
          <a:ln>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ea typeface="+mn-lt"/>
                <a:cs typeface="+mn-lt"/>
              </a:rPr>
              <a:t>MTDC includes:</a:t>
            </a:r>
          </a:p>
          <a:p>
            <a:pPr marL="285750" indent="-285750">
              <a:buFont typeface="Wingdings"/>
              <a:buChar char="ü"/>
            </a:pPr>
            <a:r>
              <a:rPr lang="en-US" sz="1400" dirty="0">
                <a:ea typeface="+mn-lt"/>
                <a:cs typeface="+mn-lt"/>
              </a:rPr>
              <a:t>Direct salaries, wages and fringe benefits </a:t>
            </a:r>
            <a:endParaRPr lang="en-US">
              <a:ea typeface="Calibri"/>
              <a:cs typeface="Calibri"/>
            </a:endParaRPr>
          </a:p>
          <a:p>
            <a:pPr marL="285750" indent="-285750">
              <a:buFont typeface="Wingdings"/>
              <a:buChar char="ü"/>
            </a:pPr>
            <a:r>
              <a:rPr lang="en-US" sz="1400" dirty="0">
                <a:ea typeface="+mn-lt"/>
                <a:cs typeface="+mn-lt"/>
              </a:rPr>
              <a:t>Travel</a:t>
            </a:r>
          </a:p>
          <a:p>
            <a:pPr marL="285750" indent="-285750">
              <a:buFont typeface="Wingdings"/>
              <a:buChar char="ü"/>
            </a:pPr>
            <a:r>
              <a:rPr lang="en-US" sz="1400" dirty="0">
                <a:ea typeface="+mn-lt"/>
                <a:cs typeface="+mn-lt"/>
              </a:rPr>
              <a:t>Supplies</a:t>
            </a:r>
            <a:endParaRPr lang="en-US" sz="1400">
              <a:ea typeface="Calibri"/>
              <a:cs typeface="Calibri" panose="020F0502020204030204"/>
            </a:endParaRPr>
          </a:p>
          <a:p>
            <a:pPr marL="285750" indent="-285750">
              <a:buFont typeface="Wingdings"/>
              <a:buChar char="ü"/>
            </a:pPr>
            <a:r>
              <a:rPr lang="en-US" sz="1400" dirty="0">
                <a:ea typeface="+mn-lt"/>
                <a:cs typeface="+mn-lt"/>
              </a:rPr>
              <a:t>Contractual Services</a:t>
            </a:r>
          </a:p>
          <a:p>
            <a:pPr marL="285750" indent="-285750">
              <a:buFont typeface="Wingdings"/>
              <a:buChar char="ü"/>
            </a:pPr>
            <a:r>
              <a:rPr lang="en-US" sz="1400" dirty="0">
                <a:ea typeface="+mn-lt"/>
                <a:cs typeface="+mn-lt"/>
              </a:rPr>
              <a:t>Up to the first $25,000 of </a:t>
            </a:r>
            <a:r>
              <a:rPr lang="en-US" sz="1400" u="sng" dirty="0">
                <a:ea typeface="+mn-lt"/>
                <a:cs typeface="+mn-lt"/>
              </a:rPr>
              <a:t>each</a:t>
            </a:r>
            <a:r>
              <a:rPr lang="en-US" sz="1400" dirty="0">
                <a:ea typeface="+mn-lt"/>
                <a:cs typeface="+mn-lt"/>
              </a:rPr>
              <a:t> subaward </a:t>
            </a:r>
            <a:endParaRPr lang="en-US" sz="1400">
              <a:ea typeface="Calibri"/>
              <a:cs typeface="Calibri"/>
            </a:endParaRPr>
          </a:p>
        </p:txBody>
      </p:sp>
      <p:sp>
        <p:nvSpPr>
          <p:cNvPr id="9" name="TextBox 8">
            <a:extLst>
              <a:ext uri="{FF2B5EF4-FFF2-40B4-BE49-F238E27FC236}">
                <a16:creationId xmlns:a16="http://schemas.microsoft.com/office/drawing/2014/main" id="{CCA4FB2A-5B64-9834-7AB4-7070DC1A3724}"/>
              </a:ext>
            </a:extLst>
          </p:cNvPr>
          <p:cNvSpPr txBox="1"/>
          <p:nvPr/>
        </p:nvSpPr>
        <p:spPr>
          <a:xfrm>
            <a:off x="8756307" y="1046045"/>
            <a:ext cx="3141944" cy="2893100"/>
          </a:xfrm>
          <a:prstGeom prst="rect">
            <a:avLst/>
          </a:prstGeom>
          <a:solidFill>
            <a:srgbClr val="FF7C80">
              <a:alpha val="5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ea typeface="Calibri"/>
                <a:cs typeface="Calibri"/>
              </a:rPr>
              <a:t>MTDC excludes:</a:t>
            </a:r>
            <a:endParaRPr lang="en-US" dirty="0"/>
          </a:p>
          <a:p>
            <a:pPr marL="285750" indent="-285750">
              <a:buFont typeface="Wingdings"/>
              <a:buChar char="ü"/>
            </a:pPr>
            <a:r>
              <a:rPr lang="en-US" sz="1400" b="1" dirty="0">
                <a:ea typeface="Calibri"/>
                <a:cs typeface="Calibri"/>
              </a:rPr>
              <a:t>Equipment</a:t>
            </a:r>
            <a:endParaRPr lang="en-US" b="1" dirty="0">
              <a:ea typeface="Calibri"/>
              <a:cs typeface="Calibri"/>
            </a:endParaRPr>
          </a:p>
          <a:p>
            <a:pPr marL="742950" lvl="1" indent="-285750">
              <a:buFont typeface="Arial"/>
              <a:buChar char="•"/>
            </a:pPr>
            <a:r>
              <a:rPr lang="en-US" sz="1400" dirty="0">
                <a:ea typeface="Calibri"/>
                <a:cs typeface="Calibri"/>
              </a:rPr>
              <a:t>Capital expenditures</a:t>
            </a:r>
            <a:endParaRPr lang="en-US" dirty="0">
              <a:ea typeface="Calibri"/>
              <a:cs typeface="Calibri"/>
            </a:endParaRPr>
          </a:p>
          <a:p>
            <a:pPr marL="742950" lvl="1" indent="-285750">
              <a:buFont typeface="Arial"/>
              <a:buChar char="•"/>
            </a:pPr>
            <a:r>
              <a:rPr lang="en-US" sz="1400" dirty="0">
                <a:ea typeface="Calibri"/>
                <a:cs typeface="Calibri"/>
              </a:rPr>
              <a:t>Rental costs</a:t>
            </a:r>
            <a:endParaRPr lang="en-US" dirty="0">
              <a:ea typeface="Calibri"/>
              <a:cs typeface="Calibri"/>
            </a:endParaRPr>
          </a:p>
          <a:p>
            <a:pPr marL="742950" lvl="1" indent="-285750">
              <a:buFont typeface="Arial"/>
              <a:buChar char="•"/>
            </a:pPr>
            <a:r>
              <a:rPr lang="en-US" sz="1400" dirty="0">
                <a:ea typeface="Calibri"/>
                <a:cs typeface="Calibri"/>
              </a:rPr>
              <a:t>Tuition remission, scholarships and fellowships</a:t>
            </a:r>
            <a:endParaRPr lang="en-US" dirty="0">
              <a:ea typeface="Calibri"/>
              <a:cs typeface="Calibri"/>
            </a:endParaRPr>
          </a:p>
          <a:p>
            <a:pPr marL="285750" indent="-285750">
              <a:buFont typeface="Wingdings"/>
              <a:buChar char="ü"/>
            </a:pPr>
            <a:r>
              <a:rPr lang="en-US" sz="1400" b="1" dirty="0">
                <a:ea typeface="Calibri"/>
                <a:cs typeface="Calibri"/>
              </a:rPr>
              <a:t>Participant Support Costs</a:t>
            </a:r>
            <a:endParaRPr lang="en-US" b="1" dirty="0">
              <a:ea typeface="Calibri"/>
              <a:cs typeface="Calibri"/>
            </a:endParaRPr>
          </a:p>
          <a:p>
            <a:pPr marL="285750" indent="-285750">
              <a:buFont typeface="Wingdings"/>
              <a:buChar char="ü"/>
            </a:pPr>
            <a:r>
              <a:rPr lang="en-US" sz="1400" b="1" dirty="0">
                <a:ea typeface="Calibri"/>
                <a:cs typeface="Calibri"/>
              </a:rPr>
              <a:t>Portion of </a:t>
            </a:r>
            <a:r>
              <a:rPr lang="en-US" sz="1400" b="1" u="sng" dirty="0">
                <a:ea typeface="Calibri"/>
                <a:cs typeface="Calibri"/>
              </a:rPr>
              <a:t>each</a:t>
            </a:r>
            <a:r>
              <a:rPr lang="en-US" sz="1400" b="1" dirty="0">
                <a:ea typeface="Calibri"/>
                <a:cs typeface="Calibri"/>
              </a:rPr>
              <a:t> subaward in excess of $25,000. </a:t>
            </a:r>
            <a:endParaRPr lang="en-US" b="1" dirty="0">
              <a:ea typeface="Calibri"/>
              <a:cs typeface="Calibri"/>
            </a:endParaRPr>
          </a:p>
          <a:p>
            <a:pPr marL="742950" lvl="1" indent="-285750">
              <a:buFont typeface="Arial"/>
              <a:buChar char="•"/>
            </a:pPr>
            <a:r>
              <a:rPr lang="en-US" sz="1400" dirty="0">
                <a:ea typeface="Calibri"/>
                <a:cs typeface="Calibri"/>
              </a:rPr>
              <a:t>Other items may only be excluded to avoid a serious inequity in the distribution of indirect costs.</a:t>
            </a:r>
          </a:p>
        </p:txBody>
      </p:sp>
      <p:sp>
        <p:nvSpPr>
          <p:cNvPr id="12" name="Rectangle 11">
            <a:extLst>
              <a:ext uri="{FF2B5EF4-FFF2-40B4-BE49-F238E27FC236}">
                <a16:creationId xmlns:a16="http://schemas.microsoft.com/office/drawing/2014/main" id="{86CFAB4B-0D83-E68F-7E17-4D12249B8948}"/>
              </a:ext>
            </a:extLst>
          </p:cNvPr>
          <p:cNvSpPr/>
          <p:nvPr/>
        </p:nvSpPr>
        <p:spPr>
          <a:xfrm>
            <a:off x="4523123" y="705510"/>
            <a:ext cx="1336110" cy="197444"/>
          </a:xfrm>
          <a:prstGeom prst="rect">
            <a:avLst/>
          </a:prstGeom>
          <a:noFill/>
          <a:ln w="28575">
            <a:solidFill>
              <a:schemeClr val="accent1">
                <a:lumMod val="60000"/>
                <a:lumOff val="4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B3300D-1FF0-AF46-38B0-7F8843FE880D}"/>
              </a:ext>
            </a:extLst>
          </p:cNvPr>
          <p:cNvSpPr/>
          <p:nvPr/>
        </p:nvSpPr>
        <p:spPr>
          <a:xfrm>
            <a:off x="-180" y="6318613"/>
            <a:ext cx="5458283" cy="389856"/>
          </a:xfrm>
          <a:prstGeom prst="rect">
            <a:avLst/>
          </a:prstGeom>
          <a:noFill/>
          <a:ln w="28575">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highlight>
                <a:srgbClr val="FFFF00"/>
              </a:highlight>
              <a:ea typeface="Calibri"/>
              <a:cs typeface="Calibri"/>
            </a:endParaRPr>
          </a:p>
        </p:txBody>
      </p:sp>
      <p:sp>
        <p:nvSpPr>
          <p:cNvPr id="16" name="TextBox 15">
            <a:extLst>
              <a:ext uri="{FF2B5EF4-FFF2-40B4-BE49-F238E27FC236}">
                <a16:creationId xmlns:a16="http://schemas.microsoft.com/office/drawing/2014/main" id="{94DD0273-96D5-0B53-B7E7-6D6216703FD0}"/>
              </a:ext>
            </a:extLst>
          </p:cNvPr>
          <p:cNvSpPr txBox="1"/>
          <p:nvPr/>
        </p:nvSpPr>
        <p:spPr>
          <a:xfrm>
            <a:off x="6481482" y="5755342"/>
            <a:ext cx="5629834" cy="954107"/>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ea typeface="+mn-lt"/>
                <a:cs typeface="+mn-lt"/>
              </a:rPr>
              <a:t>Remember identify which funds you are requesting.</a:t>
            </a:r>
          </a:p>
          <a:p>
            <a:pPr algn="ctr"/>
            <a:r>
              <a:rPr lang="en-US" sz="1400" b="1" dirty="0">
                <a:latin typeface="Aptos"/>
                <a:cs typeface="Arial"/>
              </a:rPr>
              <a:t>This example is a project proposing human dimensions and marketing training for R3 practitioners – those who engage anglers, hunters and recreational target shooters. </a:t>
            </a:r>
            <a:endParaRPr lang="en-US" b="1" dirty="0"/>
          </a:p>
        </p:txBody>
      </p:sp>
      <p:sp>
        <p:nvSpPr>
          <p:cNvPr id="18" name="Arrow: Left 17">
            <a:extLst>
              <a:ext uri="{FF2B5EF4-FFF2-40B4-BE49-F238E27FC236}">
                <a16:creationId xmlns:a16="http://schemas.microsoft.com/office/drawing/2014/main" id="{68A000A7-E4BE-E933-E5E7-0A28BA4B74F9}"/>
              </a:ext>
            </a:extLst>
          </p:cNvPr>
          <p:cNvSpPr/>
          <p:nvPr/>
        </p:nvSpPr>
        <p:spPr>
          <a:xfrm>
            <a:off x="5710519" y="6320117"/>
            <a:ext cx="770963" cy="295835"/>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4" name="Picture 3" descr="Kentucky  168">
            <a:extLst>
              <a:ext uri="{FF2B5EF4-FFF2-40B4-BE49-F238E27FC236}">
                <a16:creationId xmlns:a16="http://schemas.microsoft.com/office/drawing/2014/main" id="{8A039EBE-4864-605F-D2F0-9593AECF08E2}"/>
              </a:ext>
            </a:extLst>
          </p:cNvPr>
          <p:cNvPicPr>
            <a:picLocks noChangeAspect="1"/>
          </p:cNvPicPr>
          <p:nvPr/>
        </p:nvPicPr>
        <p:blipFill>
          <a:blip r:embed="rId3"/>
          <a:stretch>
            <a:fillRect/>
          </a:stretch>
        </p:blipFill>
        <p:spPr>
          <a:xfrm>
            <a:off x="6624918" y="3169593"/>
            <a:ext cx="1855696" cy="1235988"/>
          </a:xfrm>
          <a:prstGeom prst="rect">
            <a:avLst/>
          </a:prstGeom>
          <a:ln>
            <a:noFill/>
          </a:ln>
          <a:effectLst>
            <a:outerShdw blurRad="190500" algn="tl" rotWithShape="0">
              <a:srgbClr val="000000">
                <a:alpha val="70000"/>
              </a:srgbClr>
            </a:outerShdw>
          </a:effectLst>
        </p:spPr>
      </p:pic>
      <p:pic>
        <p:nvPicPr>
          <p:cNvPr id="6" name="Picture 5" descr="USA Archery Image Upload 12/15">
            <a:extLst>
              <a:ext uri="{FF2B5EF4-FFF2-40B4-BE49-F238E27FC236}">
                <a16:creationId xmlns:a16="http://schemas.microsoft.com/office/drawing/2014/main" id="{80A6D069-B3F7-1BCA-FD1C-777AAC8DDE3D}"/>
              </a:ext>
            </a:extLst>
          </p:cNvPr>
          <p:cNvPicPr>
            <a:picLocks noChangeAspect="1"/>
          </p:cNvPicPr>
          <p:nvPr/>
        </p:nvPicPr>
        <p:blipFill>
          <a:blip r:embed="rId4"/>
          <a:stretch>
            <a:fillRect/>
          </a:stretch>
        </p:blipFill>
        <p:spPr>
          <a:xfrm>
            <a:off x="8086164" y="4471191"/>
            <a:ext cx="1757083" cy="1124982"/>
          </a:xfrm>
          <a:prstGeom prst="rect">
            <a:avLst/>
          </a:prstGeom>
          <a:ln>
            <a:noFill/>
          </a:ln>
          <a:effectLst>
            <a:outerShdw blurRad="190500" algn="tl" rotWithShape="0">
              <a:srgbClr val="000000">
                <a:alpha val="70000"/>
              </a:srgbClr>
            </a:outerShdw>
          </a:effectLst>
        </p:spPr>
      </p:pic>
      <p:pic>
        <p:nvPicPr>
          <p:cNvPr id="8" name="Picture 7" descr="USFW TN Firearm-135">
            <a:extLst>
              <a:ext uri="{FF2B5EF4-FFF2-40B4-BE49-F238E27FC236}">
                <a16:creationId xmlns:a16="http://schemas.microsoft.com/office/drawing/2014/main" id="{78C8EA4B-276D-D13E-5CE2-89741AD0EB57}"/>
              </a:ext>
            </a:extLst>
          </p:cNvPr>
          <p:cNvPicPr>
            <a:picLocks noChangeAspect="1"/>
          </p:cNvPicPr>
          <p:nvPr/>
        </p:nvPicPr>
        <p:blipFill>
          <a:blip r:embed="rId5"/>
          <a:stretch>
            <a:fillRect/>
          </a:stretch>
        </p:blipFill>
        <p:spPr>
          <a:xfrm>
            <a:off x="9977716" y="4021239"/>
            <a:ext cx="1676401" cy="11284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065941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7EBA32-B081-1BA9-1614-402F18D1DA6B}"/>
              </a:ext>
            </a:extLst>
          </p:cNvPr>
          <p:cNvSpPr txBox="1"/>
          <p:nvPr/>
        </p:nvSpPr>
        <p:spPr>
          <a:xfrm>
            <a:off x="686834" y="1153572"/>
            <a:ext cx="3200400" cy="44611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solidFill>
                  <a:srgbClr val="FFFFFF"/>
                </a:solidFill>
                <a:latin typeface="Aptos" panose="020B0004020202020204" pitchFamily="34" charset="0"/>
                <a:ea typeface="+mj-ea"/>
                <a:cs typeface="+mj-cs"/>
              </a:rPr>
              <a:t>Proposal Review Process</a:t>
            </a:r>
            <a:endParaRPr lang="en-US" sz="4400" kern="1200">
              <a:solidFill>
                <a:srgbClr val="FFFFFF"/>
              </a:solidFill>
              <a:latin typeface="Aptos" panose="020B0004020202020204" pitchFamily="34" charset="0"/>
              <a:ea typeface="+mj-ea"/>
              <a:cs typeface="+mj-cs"/>
            </a:endParaRPr>
          </a:p>
        </p:txBody>
      </p:sp>
      <p:sp>
        <p:nvSpPr>
          <p:cNvPr id="22" name="Arc 2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0A543CD7-4F8A-8988-34AE-90115DC41CAF}"/>
              </a:ext>
            </a:extLst>
          </p:cNvPr>
          <p:cNvSpPr txBox="1"/>
          <p:nvPr/>
        </p:nvSpPr>
        <p:spPr>
          <a:xfrm>
            <a:off x="3520440" y="520085"/>
            <a:ext cx="8394192" cy="6018827"/>
          </a:xfrm>
          <a:prstGeom prst="rect">
            <a:avLst/>
          </a:prstGeom>
          <a:noFill/>
        </p:spPr>
        <p:txBody>
          <a:bodyPr wrap="square" rtlCol="0">
            <a:spAutoFit/>
          </a:bodyPr>
          <a:lstStyle/>
          <a:p>
            <a:pPr marL="457200" indent="-285750">
              <a:lnSpc>
                <a:spcPct val="90000"/>
              </a:lnSpc>
              <a:spcAft>
                <a:spcPts val="600"/>
              </a:spcAft>
              <a:buFont typeface="Wingdings" panose="05000000000000000000" pitchFamily="2" charset="2"/>
              <a:buChar char="§"/>
            </a:pPr>
            <a:r>
              <a:rPr lang="en-US" sz="2000" b="1">
                <a:latin typeface="Aptos" panose="020B0004020202020204" pitchFamily="34" charset="0"/>
              </a:rPr>
              <a:t>After June 7</a:t>
            </a:r>
            <a:r>
              <a:rPr lang="en-US" sz="2000" b="1" baseline="30000">
                <a:latin typeface="Aptos" panose="020B0004020202020204" pitchFamily="34" charset="0"/>
              </a:rPr>
              <a:t>th</a:t>
            </a:r>
            <a:r>
              <a:rPr lang="en-US" sz="2000" b="1">
                <a:latin typeface="Aptos" panose="020B0004020202020204" pitchFamily="34" charset="0"/>
              </a:rPr>
              <a:t>, AFWA staff conducts a Preliminary Review for:</a:t>
            </a:r>
          </a:p>
          <a:p>
            <a:pPr marL="1143000" lvl="1" indent="-228600">
              <a:lnSpc>
                <a:spcPct val="90000"/>
              </a:lnSpc>
              <a:spcAft>
                <a:spcPts val="600"/>
              </a:spcAft>
              <a:buFont typeface="Arial" panose="020B0604020202020204" pitchFamily="34" charset="0"/>
              <a:buChar char="•"/>
            </a:pPr>
            <a:r>
              <a:rPr lang="en-US" sz="2000">
                <a:latin typeface="Aptos" panose="020B0004020202020204" pitchFamily="34" charset="0"/>
              </a:rPr>
              <a:t>Eligibility</a:t>
            </a:r>
          </a:p>
          <a:p>
            <a:pPr marL="457200" indent="-285750">
              <a:lnSpc>
                <a:spcPct val="90000"/>
              </a:lnSpc>
              <a:spcBef>
                <a:spcPts val="600"/>
              </a:spcBef>
              <a:spcAft>
                <a:spcPts val="600"/>
              </a:spcAft>
              <a:buFont typeface="Wingdings" panose="05000000000000000000" pitchFamily="2" charset="2"/>
              <a:buChar char="§"/>
            </a:pPr>
            <a:r>
              <a:rPr lang="en-US" sz="2000">
                <a:latin typeface="Aptos" panose="020B0004020202020204" pitchFamily="34" charset="0"/>
              </a:rPr>
              <a:t>AFWA assigns proposals to </a:t>
            </a:r>
            <a:r>
              <a:rPr lang="en-US" sz="2000" b="1">
                <a:latin typeface="Aptos" panose="020B0004020202020204" pitchFamily="34" charset="0"/>
              </a:rPr>
              <a:t>Review Teams </a:t>
            </a:r>
            <a:r>
              <a:rPr lang="en-US" sz="2000">
                <a:latin typeface="Aptos" panose="020B0004020202020204" pitchFamily="34" charset="0"/>
              </a:rPr>
              <a:t>for review and scoring using the technical scoring criteria.</a:t>
            </a:r>
          </a:p>
          <a:p>
            <a:pPr marL="457200" indent="-285750">
              <a:lnSpc>
                <a:spcPct val="90000"/>
              </a:lnSpc>
              <a:spcBef>
                <a:spcPts val="600"/>
              </a:spcBef>
              <a:spcAft>
                <a:spcPts val="600"/>
              </a:spcAft>
              <a:buFont typeface="Wingdings" panose="05000000000000000000" pitchFamily="2" charset="2"/>
              <a:buChar char="§"/>
            </a:pPr>
            <a:r>
              <a:rPr lang="en-US" sz="2000">
                <a:latin typeface="Aptos" panose="020B0004020202020204" pitchFamily="34" charset="0"/>
              </a:rPr>
              <a:t>There are 5 Review Teams based on priority areas:</a:t>
            </a:r>
          </a:p>
          <a:p>
            <a:pPr marL="914400" lvl="1" indent="-285750">
              <a:lnSpc>
                <a:spcPct val="90000"/>
              </a:lnSpc>
              <a:spcBef>
                <a:spcPts val="600"/>
              </a:spcBef>
              <a:spcAft>
                <a:spcPts val="600"/>
              </a:spcAft>
              <a:buFont typeface="Wingdings" panose="05000000000000000000" pitchFamily="2" charset="2"/>
              <a:buChar char="§"/>
            </a:pPr>
            <a:r>
              <a:rPr lang="en-US" sz="2000">
                <a:latin typeface="Aptos" panose="020B0004020202020204" pitchFamily="34" charset="0"/>
              </a:rPr>
              <a:t> Conservation and Science, </a:t>
            </a:r>
          </a:p>
          <a:p>
            <a:pPr marL="914400" lvl="1" indent="-285750">
              <a:lnSpc>
                <a:spcPct val="90000"/>
              </a:lnSpc>
              <a:spcBef>
                <a:spcPts val="600"/>
              </a:spcBef>
              <a:spcAft>
                <a:spcPts val="600"/>
              </a:spcAft>
              <a:buFont typeface="Wingdings" panose="05000000000000000000" pitchFamily="2" charset="2"/>
              <a:buChar char="§"/>
            </a:pPr>
            <a:r>
              <a:rPr lang="en-US" sz="2000">
                <a:latin typeface="Aptos" panose="020B0004020202020204" pitchFamily="34" charset="0"/>
              </a:rPr>
              <a:t>Engagement, </a:t>
            </a:r>
          </a:p>
          <a:p>
            <a:pPr marL="914400" lvl="1" indent="-285750">
              <a:lnSpc>
                <a:spcPct val="90000"/>
              </a:lnSpc>
              <a:spcBef>
                <a:spcPts val="600"/>
              </a:spcBef>
              <a:spcAft>
                <a:spcPts val="600"/>
              </a:spcAft>
              <a:buFont typeface="Wingdings" panose="05000000000000000000" pitchFamily="2" charset="2"/>
              <a:buChar char="§"/>
            </a:pPr>
            <a:r>
              <a:rPr lang="en-US" sz="2000">
                <a:latin typeface="Aptos" panose="020B0004020202020204" pitchFamily="34" charset="0"/>
              </a:rPr>
              <a:t>Coordination, </a:t>
            </a:r>
          </a:p>
          <a:p>
            <a:pPr marL="914400" lvl="1" indent="-285750">
              <a:lnSpc>
                <a:spcPct val="90000"/>
              </a:lnSpc>
              <a:spcBef>
                <a:spcPts val="600"/>
              </a:spcBef>
              <a:spcAft>
                <a:spcPts val="600"/>
              </a:spcAft>
              <a:buFont typeface="Wingdings" panose="05000000000000000000" pitchFamily="2" charset="2"/>
              <a:buChar char="§"/>
            </a:pPr>
            <a:r>
              <a:rPr lang="en-US" sz="2000">
                <a:latin typeface="Aptos" panose="020B0004020202020204" pitchFamily="34" charset="0"/>
              </a:rPr>
              <a:t>AFWA priorities, and </a:t>
            </a:r>
          </a:p>
          <a:p>
            <a:pPr marL="914400" lvl="1" indent="-285750">
              <a:lnSpc>
                <a:spcPct val="90000"/>
              </a:lnSpc>
              <a:spcBef>
                <a:spcPts val="600"/>
              </a:spcBef>
              <a:spcAft>
                <a:spcPts val="600"/>
              </a:spcAft>
              <a:buFont typeface="Wingdings" panose="05000000000000000000" pitchFamily="2" charset="2"/>
              <a:buChar char="§"/>
            </a:pPr>
            <a:r>
              <a:rPr lang="en-US" sz="2000">
                <a:latin typeface="Aptos" panose="020B0004020202020204" pitchFamily="34" charset="0"/>
              </a:rPr>
              <a:t>R3.</a:t>
            </a:r>
          </a:p>
          <a:p>
            <a:pPr marL="457200" indent="-285750">
              <a:lnSpc>
                <a:spcPct val="90000"/>
              </a:lnSpc>
              <a:spcBef>
                <a:spcPts val="600"/>
              </a:spcBef>
              <a:spcAft>
                <a:spcPts val="600"/>
              </a:spcAft>
              <a:buFont typeface="Wingdings" panose="05000000000000000000" pitchFamily="2" charset="2"/>
              <a:buChar char="§"/>
            </a:pPr>
            <a:r>
              <a:rPr lang="en-US" sz="2000">
                <a:latin typeface="Aptos" panose="020B0004020202020204" pitchFamily="34" charset="0"/>
              </a:rPr>
              <a:t>Each Review Team meets to discuss scoring and rank the applications.</a:t>
            </a:r>
          </a:p>
          <a:p>
            <a:pPr marL="457200" indent="-285750">
              <a:lnSpc>
                <a:spcPct val="90000"/>
              </a:lnSpc>
              <a:spcBef>
                <a:spcPts val="600"/>
              </a:spcBef>
              <a:spcAft>
                <a:spcPts val="600"/>
              </a:spcAft>
              <a:buFont typeface="Wingdings" panose="05000000000000000000" pitchFamily="2" charset="2"/>
              <a:buChar char="§"/>
            </a:pPr>
            <a:r>
              <a:rPr lang="en-US" sz="2000">
                <a:latin typeface="Aptos" panose="020B0004020202020204" pitchFamily="34" charset="0"/>
              </a:rPr>
              <a:t>A Draft list of proposals ranked by the Review Teams is sent to: </a:t>
            </a:r>
          </a:p>
          <a:p>
            <a:pPr marL="914400" lvl="1" indent="-285750">
              <a:lnSpc>
                <a:spcPct val="90000"/>
              </a:lnSpc>
              <a:spcBef>
                <a:spcPts val="600"/>
              </a:spcBef>
              <a:spcAft>
                <a:spcPts val="600"/>
              </a:spcAft>
              <a:buFont typeface="Wingdings" panose="05000000000000000000" pitchFamily="2" charset="2"/>
              <a:buChar char="§"/>
            </a:pPr>
            <a:r>
              <a:rPr lang="en-US" sz="2000">
                <a:latin typeface="Aptos" panose="020B0004020202020204" pitchFamily="34" charset="0"/>
              </a:rPr>
              <a:t>Office of Conservation Investment reviews for compliance </a:t>
            </a:r>
          </a:p>
          <a:p>
            <a:pPr marL="914400" lvl="1" indent="-285750">
              <a:lnSpc>
                <a:spcPct val="90000"/>
              </a:lnSpc>
              <a:spcBef>
                <a:spcPts val="600"/>
              </a:spcBef>
              <a:spcAft>
                <a:spcPts val="600"/>
              </a:spcAft>
              <a:buFont typeface="Wingdings" panose="05000000000000000000" pitchFamily="2" charset="2"/>
              <a:buChar char="§"/>
            </a:pPr>
            <a:r>
              <a:rPr lang="en-US" sz="2000">
                <a:latin typeface="Aptos" panose="020B0004020202020204" pitchFamily="34" charset="0"/>
              </a:rPr>
              <a:t>the National Grants Committee (NGC) reviews and finalizes the list.</a:t>
            </a:r>
          </a:p>
        </p:txBody>
      </p:sp>
    </p:spTree>
    <p:extLst>
      <p:ext uri="{BB962C8B-B14F-4D97-AF65-F5344CB8AC3E}">
        <p14:creationId xmlns:p14="http://schemas.microsoft.com/office/powerpoint/2010/main" val="1544608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2156AF-0C1C-4921-B618-22809D76EEB9}"/>
              </a:ext>
            </a:extLst>
          </p:cNvPr>
          <p:cNvSpPr>
            <a:spLocks noGrp="1"/>
          </p:cNvSpPr>
          <p:nvPr>
            <p:ph type="title"/>
          </p:nvPr>
        </p:nvSpPr>
        <p:spPr>
          <a:xfrm>
            <a:off x="841248" y="548640"/>
            <a:ext cx="3600860" cy="5431536"/>
          </a:xfrm>
        </p:spPr>
        <p:txBody>
          <a:bodyPr>
            <a:normAutofit/>
          </a:bodyPr>
          <a:lstStyle/>
          <a:p>
            <a:r>
              <a:rPr lang="en-US" sz="4000" b="1">
                <a:latin typeface="Aptos" panose="020B0004020202020204" pitchFamily="34" charset="0"/>
              </a:rPr>
              <a:t>2025 MSCGP Ranking Criteria</a:t>
            </a:r>
          </a:p>
        </p:txBody>
      </p:sp>
      <p:sp>
        <p:nvSpPr>
          <p:cNvPr id="2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40E393E-4FA2-4AF6-9620-85239BD6F6A6}"/>
              </a:ext>
            </a:extLst>
          </p:cNvPr>
          <p:cNvSpPr>
            <a:spLocks noGrp="1"/>
          </p:cNvSpPr>
          <p:nvPr>
            <p:ph idx="1"/>
          </p:nvPr>
        </p:nvSpPr>
        <p:spPr>
          <a:xfrm>
            <a:off x="5126418" y="552091"/>
            <a:ext cx="6224335" cy="5431536"/>
          </a:xfrm>
        </p:spPr>
        <p:txBody>
          <a:bodyPr anchor="ctr">
            <a:normAutofit/>
          </a:bodyPr>
          <a:lstStyle/>
          <a:p>
            <a:pPr marL="0" indent="0">
              <a:spcBef>
                <a:spcPts val="600"/>
              </a:spcBef>
              <a:spcAft>
                <a:spcPts val="600"/>
              </a:spcAft>
              <a:buNone/>
            </a:pPr>
            <a:r>
              <a:rPr lang="en-US" sz="2200" b="1">
                <a:latin typeface="Aptos" panose="020B0004020202020204" pitchFamily="34" charset="0"/>
              </a:rPr>
              <a:t>8 Technical Scoring Criteria: </a:t>
            </a:r>
          </a:p>
          <a:p>
            <a:pPr marL="914400" lvl="1" indent="-457200">
              <a:spcBef>
                <a:spcPts val="600"/>
              </a:spcBef>
              <a:spcAft>
                <a:spcPts val="600"/>
              </a:spcAft>
              <a:buFont typeface="Wingdings" panose="05000000000000000000" pitchFamily="2" charset="2"/>
              <a:buChar char="q"/>
            </a:pPr>
            <a:r>
              <a:rPr lang="en-US" sz="1700" b="1" u="sng">
                <a:latin typeface="Aptos" panose="020B0004020202020204" pitchFamily="34" charset="0"/>
              </a:rPr>
              <a:t>Relevance</a:t>
            </a:r>
            <a:r>
              <a:rPr lang="en-US" sz="1700">
                <a:latin typeface="Aptos" panose="020B0004020202020204" pitchFamily="34" charset="0"/>
              </a:rPr>
              <a:t>: Effective deliverables that address strategic priority and help F&amp;WA.  </a:t>
            </a:r>
          </a:p>
          <a:p>
            <a:pPr marL="914400" lvl="1" indent="-457200">
              <a:spcBef>
                <a:spcPts val="600"/>
              </a:spcBef>
              <a:spcAft>
                <a:spcPts val="600"/>
              </a:spcAft>
              <a:buFont typeface="Wingdings" panose="05000000000000000000" pitchFamily="2" charset="2"/>
              <a:buChar char="q"/>
            </a:pPr>
            <a:r>
              <a:rPr lang="en-US" sz="1700" b="1" u="sng">
                <a:latin typeface="Aptos" panose="020B0004020202020204" pitchFamily="34" charset="0"/>
              </a:rPr>
              <a:t>Project Objectives</a:t>
            </a:r>
            <a:r>
              <a:rPr lang="en-US" sz="1700">
                <a:latin typeface="Aptos" panose="020B0004020202020204" pitchFamily="34" charset="0"/>
              </a:rPr>
              <a:t>: Clear specific, measurable, time-bound. </a:t>
            </a:r>
          </a:p>
          <a:p>
            <a:pPr marL="914400" lvl="1" indent="-457200">
              <a:spcBef>
                <a:spcPts val="600"/>
              </a:spcBef>
              <a:spcAft>
                <a:spcPts val="600"/>
              </a:spcAft>
              <a:buFont typeface="Wingdings" panose="05000000000000000000" pitchFamily="2" charset="2"/>
              <a:buChar char="q"/>
            </a:pPr>
            <a:r>
              <a:rPr lang="en-US" sz="1700" b="1" u="sng">
                <a:latin typeface="Aptos" panose="020B0004020202020204" pitchFamily="34" charset="0"/>
              </a:rPr>
              <a:t>Methods</a:t>
            </a:r>
            <a:r>
              <a:rPr lang="en-US" sz="1700">
                <a:latin typeface="Aptos" panose="020B0004020202020204" pitchFamily="34" charset="0"/>
              </a:rPr>
              <a:t>: A reliable approach is used to accomplish objectives. </a:t>
            </a:r>
          </a:p>
          <a:p>
            <a:pPr marL="914400" lvl="1" indent="-457200">
              <a:spcBef>
                <a:spcPts val="600"/>
              </a:spcBef>
              <a:spcAft>
                <a:spcPts val="600"/>
              </a:spcAft>
              <a:buFont typeface="Wingdings" panose="05000000000000000000" pitchFamily="2" charset="2"/>
              <a:buChar char="q"/>
            </a:pPr>
            <a:r>
              <a:rPr lang="en-US" sz="1700" b="1" u="sng">
                <a:latin typeface="Aptos" panose="020B0004020202020204" pitchFamily="34" charset="0"/>
              </a:rPr>
              <a:t>Outcomes and Sustainability</a:t>
            </a:r>
            <a:r>
              <a:rPr lang="en-US" sz="1700">
                <a:latin typeface="Aptos" panose="020B0004020202020204" pitchFamily="34" charset="0"/>
              </a:rPr>
              <a:t>: Long-term and sustainable impacts can be quantified. </a:t>
            </a:r>
          </a:p>
          <a:p>
            <a:pPr marL="914400" lvl="1" indent="-457200">
              <a:spcBef>
                <a:spcPts val="600"/>
              </a:spcBef>
              <a:spcAft>
                <a:spcPts val="600"/>
              </a:spcAft>
              <a:buFont typeface="Wingdings" panose="05000000000000000000" pitchFamily="2" charset="2"/>
              <a:buChar char="q"/>
            </a:pPr>
            <a:r>
              <a:rPr lang="en-US" sz="1700" b="1" u="sng">
                <a:latin typeface="Aptos" panose="020B0004020202020204" pitchFamily="34" charset="0"/>
              </a:rPr>
              <a:t>Monitoring &amp; Evaluation</a:t>
            </a:r>
            <a:r>
              <a:rPr lang="en-US" sz="1700">
                <a:latin typeface="Aptos" panose="020B0004020202020204" pitchFamily="34" charset="0"/>
              </a:rPr>
              <a:t>: Articulated process to document project success.</a:t>
            </a:r>
          </a:p>
          <a:p>
            <a:pPr marL="914400" lvl="1" indent="-457200">
              <a:spcBef>
                <a:spcPts val="600"/>
              </a:spcBef>
              <a:spcAft>
                <a:spcPts val="600"/>
              </a:spcAft>
              <a:buFont typeface="Wingdings" panose="05000000000000000000" pitchFamily="2" charset="2"/>
              <a:buChar char="q"/>
            </a:pPr>
            <a:r>
              <a:rPr lang="en-US" sz="1700" b="1" u="sng">
                <a:latin typeface="Aptos" panose="020B0004020202020204" pitchFamily="34" charset="0"/>
              </a:rPr>
              <a:t>Project Cost</a:t>
            </a:r>
            <a:r>
              <a:rPr lang="en-US" sz="1700">
                <a:latin typeface="Aptos" panose="020B0004020202020204" pitchFamily="34" charset="0"/>
              </a:rPr>
              <a:t>: Proposed costs are reasonable.</a:t>
            </a:r>
          </a:p>
          <a:p>
            <a:pPr marL="914400" lvl="1" indent="-457200">
              <a:spcBef>
                <a:spcPts val="600"/>
              </a:spcBef>
              <a:spcAft>
                <a:spcPts val="600"/>
              </a:spcAft>
              <a:buFont typeface="Wingdings" panose="05000000000000000000" pitchFamily="2" charset="2"/>
              <a:buChar char="q"/>
            </a:pPr>
            <a:r>
              <a:rPr lang="en-US" sz="1700" b="1" u="sng">
                <a:latin typeface="Aptos" panose="020B0004020202020204" pitchFamily="34" charset="0"/>
              </a:rPr>
              <a:t>Guidelines</a:t>
            </a:r>
            <a:r>
              <a:rPr lang="en-US" sz="1700">
                <a:latin typeface="Aptos" panose="020B0004020202020204" pitchFamily="34" charset="0"/>
              </a:rPr>
              <a:t>: Applicant followed guidelines outlined in the announcement.</a:t>
            </a:r>
          </a:p>
          <a:p>
            <a:pPr marL="914400" lvl="1" indent="-457200">
              <a:spcBef>
                <a:spcPts val="600"/>
              </a:spcBef>
              <a:spcAft>
                <a:spcPts val="600"/>
              </a:spcAft>
              <a:buFont typeface="Wingdings" panose="05000000000000000000" pitchFamily="2" charset="2"/>
              <a:buChar char="q"/>
            </a:pPr>
            <a:r>
              <a:rPr lang="en-US" sz="1700" b="1" u="sng">
                <a:latin typeface="Aptos" panose="020B0004020202020204" pitchFamily="34" charset="0"/>
              </a:rPr>
              <a:t>Open-Ended Questions</a:t>
            </a:r>
            <a:r>
              <a:rPr lang="en-US" sz="1700">
                <a:latin typeface="Aptos" panose="020B0004020202020204" pitchFamily="34" charset="0"/>
              </a:rPr>
              <a:t>: The project overlaps (with other projects) or requires changes or improvements.  </a:t>
            </a:r>
          </a:p>
        </p:txBody>
      </p:sp>
    </p:spTree>
    <p:extLst>
      <p:ext uri="{BB962C8B-B14F-4D97-AF65-F5344CB8AC3E}">
        <p14:creationId xmlns:p14="http://schemas.microsoft.com/office/powerpoint/2010/main" val="1260219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82118B7-AEEA-9B2F-FA35-8FC017ED951B}"/>
              </a:ext>
            </a:extLst>
          </p:cNvPr>
          <p:cNvSpPr txBox="1"/>
          <p:nvPr/>
        </p:nvSpPr>
        <p:spPr>
          <a:xfrm>
            <a:off x="452192" y="1022254"/>
            <a:ext cx="3200400" cy="4461163"/>
          </a:xfrm>
          <a:prstGeom prst="rect">
            <a:avLst/>
          </a:prstGeom>
        </p:spPr>
        <p:txBody>
          <a:bodyPr vert="horz" lIns="91440" tIns="45720" rIns="91440" bIns="45720" rtlCol="0" anchor="ctr">
            <a:normAutofit/>
          </a:bodyPr>
          <a:lstStyle/>
          <a:p>
            <a:pPr>
              <a:lnSpc>
                <a:spcPct val="90000"/>
              </a:lnSpc>
              <a:spcBef>
                <a:spcPts val="1200"/>
              </a:spcBef>
              <a:spcAft>
                <a:spcPts val="600"/>
              </a:spcAft>
            </a:pPr>
            <a:r>
              <a:rPr lang="en-US" sz="3700" b="1" kern="1200">
                <a:solidFill>
                  <a:srgbClr val="FFFFFF"/>
                </a:solidFill>
                <a:latin typeface="+mj-lt"/>
                <a:ea typeface="+mj-ea"/>
                <a:cs typeface="+mj-cs"/>
              </a:rPr>
              <a:t>Required System Registrations: </a:t>
            </a:r>
          </a:p>
          <a:p>
            <a:pPr>
              <a:lnSpc>
                <a:spcPct val="90000"/>
              </a:lnSpc>
              <a:spcBef>
                <a:spcPts val="1200"/>
              </a:spcBef>
              <a:spcAft>
                <a:spcPts val="600"/>
              </a:spcAft>
            </a:pPr>
            <a:r>
              <a:rPr lang="en-US" sz="2800" b="1" i="1">
                <a:solidFill>
                  <a:srgbClr val="FFFFFF"/>
                </a:solidFill>
                <a:latin typeface="+mj-lt"/>
                <a:ea typeface="+mj-ea"/>
                <a:cs typeface="+mj-cs"/>
              </a:rPr>
              <a:t>I</a:t>
            </a:r>
            <a:r>
              <a:rPr lang="en-US" sz="2800" b="1" i="1" kern="1200">
                <a:solidFill>
                  <a:srgbClr val="FFFFFF"/>
                </a:solidFill>
                <a:latin typeface="+mj-lt"/>
                <a:ea typeface="+mj-ea"/>
                <a:cs typeface="+mj-cs"/>
              </a:rPr>
              <a:t>f invited to submit a complete grant application in GrantSolutions.</a:t>
            </a:r>
          </a:p>
        </p:txBody>
      </p:sp>
      <p:sp>
        <p:nvSpPr>
          <p:cNvPr id="27" name="Arc 2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descr="Whiteboard&#10;&#10;Description automatically generated">
            <a:extLst>
              <a:ext uri="{FF2B5EF4-FFF2-40B4-BE49-F238E27FC236}">
                <a16:creationId xmlns:a16="http://schemas.microsoft.com/office/drawing/2014/main" id="{23CF5368-168E-B307-78AF-14210A6E78FA}"/>
              </a:ext>
            </a:extLst>
          </p:cNvPr>
          <p:cNvPicPr>
            <a:picLocks noChangeAspect="1"/>
          </p:cNvPicPr>
          <p:nvPr/>
        </p:nvPicPr>
        <p:blipFill rotWithShape="1">
          <a:blip r:embed="rId3">
            <a:extLst>
              <a:ext uri="{28A0092B-C50C-407E-A947-70E740481C1C}">
                <a14:useLocalDpi xmlns:a14="http://schemas.microsoft.com/office/drawing/2010/main" val="0"/>
              </a:ext>
            </a:extLst>
          </a:blip>
          <a:srcRect l="2046" r="8725" b="2"/>
          <a:stretch/>
        </p:blipFill>
        <p:spPr>
          <a:xfrm>
            <a:off x="10279562" y="132220"/>
            <a:ext cx="1707877" cy="1775241"/>
          </a:xfrm>
          <a:prstGeom prst="rect">
            <a:avLst/>
          </a:prstGeom>
        </p:spPr>
      </p:pic>
      <p:sp>
        <p:nvSpPr>
          <p:cNvPr id="7" name="TextBox 6">
            <a:extLst>
              <a:ext uri="{FF2B5EF4-FFF2-40B4-BE49-F238E27FC236}">
                <a16:creationId xmlns:a16="http://schemas.microsoft.com/office/drawing/2014/main" id="{BCCF7F60-BD14-BCF6-1A9B-E04C6272F71F}"/>
              </a:ext>
            </a:extLst>
          </p:cNvPr>
          <p:cNvSpPr txBox="1"/>
          <p:nvPr/>
        </p:nvSpPr>
        <p:spPr>
          <a:xfrm>
            <a:off x="4101736" y="667513"/>
            <a:ext cx="6557555" cy="5170646"/>
          </a:xfrm>
          <a:prstGeom prst="rect">
            <a:avLst/>
          </a:prstGeom>
          <a:noFill/>
        </p:spPr>
        <p:txBody>
          <a:bodyPr wrap="square">
            <a:spAutoFit/>
          </a:bodyPr>
          <a:lstStyle/>
          <a:p>
            <a:pPr marL="571500" lvl="1" indent="-342900">
              <a:spcBef>
                <a:spcPts val="600"/>
              </a:spcBef>
              <a:spcAft>
                <a:spcPts val="600"/>
              </a:spcAft>
              <a:buFont typeface="Wingdings" panose="05000000000000000000" pitchFamily="2" charset="2"/>
              <a:buChar char="q"/>
              <a:tabLst>
                <a:tab pos="228600" algn="l"/>
              </a:tabLst>
            </a:pPr>
            <a:r>
              <a:rPr lang="en-US" sz="2000" b="1">
                <a:latin typeface="Aptos" panose="020B0004020202020204" pitchFamily="34" charset="0"/>
              </a:rPr>
              <a:t>SAM.gov </a:t>
            </a:r>
            <a:r>
              <a:rPr lang="en-US" sz="2000">
                <a:latin typeface="Aptos" panose="020B0004020202020204" pitchFamily="34" charset="0"/>
              </a:rPr>
              <a:t>Registration: System for Award Management</a:t>
            </a:r>
          </a:p>
          <a:p>
            <a:pPr marL="571500" lvl="1" indent="-342900">
              <a:spcBef>
                <a:spcPts val="600"/>
              </a:spcBef>
              <a:spcAft>
                <a:spcPts val="600"/>
              </a:spcAft>
              <a:buFont typeface="Wingdings" panose="05000000000000000000" pitchFamily="2" charset="2"/>
              <a:buChar char="q"/>
              <a:tabLst>
                <a:tab pos="228600" algn="l"/>
              </a:tabLst>
            </a:pPr>
            <a:r>
              <a:rPr lang="en-US" sz="2000" b="1">
                <a:latin typeface="Aptos" panose="020B0004020202020204" pitchFamily="34" charset="0"/>
              </a:rPr>
              <a:t>UEI: </a:t>
            </a:r>
            <a:r>
              <a:rPr lang="en-US" sz="2000">
                <a:latin typeface="Aptos" panose="020B0004020202020204" pitchFamily="34" charset="0"/>
              </a:rPr>
              <a:t>Unique Entity Identifier; 12-alphanumeric, replaced DNS number; issued through SAM.gov.</a:t>
            </a:r>
          </a:p>
          <a:p>
            <a:pPr marL="571500" lvl="1" indent="-342900">
              <a:spcBef>
                <a:spcPts val="600"/>
              </a:spcBef>
              <a:spcAft>
                <a:spcPts val="600"/>
              </a:spcAft>
              <a:buFont typeface="Wingdings" panose="05000000000000000000" pitchFamily="2" charset="2"/>
              <a:buChar char="q"/>
              <a:tabLst>
                <a:tab pos="228600" algn="l"/>
              </a:tabLst>
            </a:pPr>
            <a:r>
              <a:rPr lang="en-US" sz="2000" b="1">
                <a:latin typeface="Aptos" panose="020B0004020202020204" pitchFamily="34" charset="0"/>
              </a:rPr>
              <a:t>GrantSolutions:  </a:t>
            </a:r>
            <a:r>
              <a:rPr lang="en-US" sz="2000">
                <a:latin typeface="Aptos" panose="020B0004020202020204" pitchFamily="34" charset="0"/>
              </a:rPr>
              <a:t>Authorized Representative user account and Principal Investigator user account.</a:t>
            </a:r>
          </a:p>
          <a:p>
            <a:pPr marL="571500" lvl="1" indent="-342900">
              <a:spcBef>
                <a:spcPts val="600"/>
              </a:spcBef>
              <a:spcAft>
                <a:spcPts val="600"/>
              </a:spcAft>
              <a:buFont typeface="Wingdings" panose="05000000000000000000" pitchFamily="2" charset="2"/>
              <a:buChar char="q"/>
              <a:tabLst>
                <a:tab pos="228600" algn="l"/>
              </a:tabLst>
            </a:pPr>
            <a:r>
              <a:rPr lang="en-US" sz="2000" b="1">
                <a:latin typeface="Aptos" panose="020B0004020202020204" pitchFamily="34" charset="0"/>
              </a:rPr>
              <a:t>ASAP Registration:  </a:t>
            </a:r>
            <a:r>
              <a:rPr lang="en-US" sz="2000">
                <a:latin typeface="Aptos" panose="020B0004020202020204" pitchFamily="34" charset="0"/>
              </a:rPr>
              <a:t>Automated Standard Application for Payment)</a:t>
            </a:r>
          </a:p>
          <a:p>
            <a:pPr marL="457200" lvl="1">
              <a:spcBef>
                <a:spcPts val="600"/>
              </a:spcBef>
              <a:spcAft>
                <a:spcPts val="600"/>
              </a:spcAft>
            </a:pPr>
            <a:endParaRPr lang="en-US" sz="2000">
              <a:latin typeface="Aptos" panose="020B0004020202020204" pitchFamily="34" charset="0"/>
            </a:endParaRPr>
          </a:p>
          <a:p>
            <a:pPr marL="569913" indent="-342900">
              <a:spcBef>
                <a:spcPts val="600"/>
              </a:spcBef>
              <a:spcAft>
                <a:spcPts val="600"/>
              </a:spcAft>
              <a:buFont typeface="Wingdings" panose="05000000000000000000" pitchFamily="2" charset="2"/>
              <a:buChar char="§"/>
            </a:pPr>
            <a:r>
              <a:rPr lang="en-US" sz="2000">
                <a:latin typeface="Aptos" panose="020B0004020202020204" pitchFamily="34" charset="0"/>
              </a:rPr>
              <a:t>If your proposal is recommended for funding, be prepared to register in all these systems! </a:t>
            </a:r>
          </a:p>
          <a:p>
            <a:pPr marL="569913" indent="-342900">
              <a:spcBef>
                <a:spcPts val="600"/>
              </a:spcBef>
              <a:spcAft>
                <a:spcPts val="600"/>
              </a:spcAft>
              <a:buFont typeface="Wingdings" panose="05000000000000000000" pitchFamily="2" charset="2"/>
              <a:buChar char="§"/>
            </a:pPr>
            <a:r>
              <a:rPr lang="en-US" sz="2000">
                <a:latin typeface="Aptos" panose="020B0004020202020204" pitchFamily="34" charset="0"/>
              </a:rPr>
              <a:t>Registration may not happen quickly once initiated. </a:t>
            </a:r>
          </a:p>
          <a:p>
            <a:pPr marL="569913" indent="-342900">
              <a:spcBef>
                <a:spcPts val="600"/>
              </a:spcBef>
              <a:spcAft>
                <a:spcPts val="600"/>
              </a:spcAft>
              <a:buFont typeface="Wingdings" panose="05000000000000000000" pitchFamily="2" charset="2"/>
              <a:buChar char="§"/>
            </a:pPr>
            <a:r>
              <a:rPr lang="en-US" sz="2000">
                <a:latin typeface="Aptos" panose="020B0004020202020204" pitchFamily="34" charset="0"/>
              </a:rPr>
              <a:t>Delays in registration may impact your Full Proposal</a:t>
            </a:r>
          </a:p>
        </p:txBody>
      </p:sp>
    </p:spTree>
    <p:extLst>
      <p:ext uri="{BB962C8B-B14F-4D97-AF65-F5344CB8AC3E}">
        <p14:creationId xmlns:p14="http://schemas.microsoft.com/office/powerpoint/2010/main" val="3291131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AE6D4E-68F2-4B32-A7C8-74B66227FDB4}"/>
              </a:ext>
            </a:extLst>
          </p:cNvPr>
          <p:cNvSpPr>
            <a:spLocks noGrp="1"/>
          </p:cNvSpPr>
          <p:nvPr>
            <p:ph type="title"/>
          </p:nvPr>
        </p:nvSpPr>
        <p:spPr>
          <a:xfrm>
            <a:off x="838200" y="365125"/>
            <a:ext cx="10515600" cy="1325563"/>
          </a:xfrm>
        </p:spPr>
        <p:txBody>
          <a:bodyPr>
            <a:normAutofit/>
          </a:bodyPr>
          <a:lstStyle/>
          <a:p>
            <a:r>
              <a:rPr lang="en-US" sz="5000" b="1">
                <a:latin typeface="Aptos" panose="020B0004020202020204" pitchFamily="34" charset="0"/>
              </a:rPr>
              <a:t>SAM.gov Registration Requirement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4CAF0A-30A9-4112-99EE-3165C1D7B0EA}"/>
              </a:ext>
            </a:extLst>
          </p:cNvPr>
          <p:cNvSpPr>
            <a:spLocks noGrp="1"/>
          </p:cNvSpPr>
          <p:nvPr>
            <p:ph idx="1"/>
          </p:nvPr>
        </p:nvSpPr>
        <p:spPr>
          <a:xfrm>
            <a:off x="838200" y="1929384"/>
            <a:ext cx="6619875" cy="2243185"/>
          </a:xfrm>
        </p:spPr>
        <p:txBody>
          <a:bodyPr>
            <a:normAutofit lnSpcReduction="10000"/>
          </a:bodyPr>
          <a:lstStyle/>
          <a:p>
            <a:pPr marL="0" indent="0">
              <a:buNone/>
            </a:pPr>
            <a:r>
              <a:rPr lang="en-US" sz="2200" b="1" u="sng">
                <a:latin typeface="Aptos" panose="020B0004020202020204" pitchFamily="34" charset="0"/>
              </a:rPr>
              <a:t>S</a:t>
            </a:r>
            <a:r>
              <a:rPr lang="en-US" sz="2200" b="1">
                <a:latin typeface="Aptos" panose="020B0004020202020204" pitchFamily="34" charset="0"/>
              </a:rPr>
              <a:t>ystem for </a:t>
            </a:r>
            <a:r>
              <a:rPr lang="en-US" sz="2200" b="1" u="sng">
                <a:latin typeface="Aptos" panose="020B0004020202020204" pitchFamily="34" charset="0"/>
              </a:rPr>
              <a:t>A</a:t>
            </a:r>
            <a:r>
              <a:rPr lang="en-US" sz="2200" b="1">
                <a:latin typeface="Aptos" panose="020B0004020202020204" pitchFamily="34" charset="0"/>
              </a:rPr>
              <a:t>ward </a:t>
            </a:r>
            <a:r>
              <a:rPr lang="en-US" sz="2200" b="1" u="sng">
                <a:latin typeface="Aptos" panose="020B0004020202020204" pitchFamily="34" charset="0"/>
              </a:rPr>
              <a:t>M</a:t>
            </a:r>
            <a:r>
              <a:rPr lang="en-US" sz="2200" b="1">
                <a:latin typeface="Aptos" panose="020B0004020202020204" pitchFamily="34" charset="0"/>
              </a:rPr>
              <a:t>anagement (SAM)</a:t>
            </a:r>
          </a:p>
          <a:p>
            <a:r>
              <a:rPr lang="en-US" sz="2200">
                <a:latin typeface="Aptos" panose="020B0004020202020204" pitchFamily="34" charset="0"/>
              </a:rPr>
              <a:t>Federal repository into which applicants/recipients must provide required information to do business with the Federal government.</a:t>
            </a:r>
          </a:p>
          <a:p>
            <a:r>
              <a:rPr lang="en-US" sz="2200">
                <a:latin typeface="Aptos" panose="020B0004020202020204" pitchFamily="34" charset="0"/>
              </a:rPr>
              <a:t>Unless waived, you must have, </a:t>
            </a:r>
            <a:r>
              <a:rPr lang="en-US" sz="2200" u="sng">
                <a:latin typeface="Aptos" panose="020B0004020202020204" pitchFamily="34" charset="0"/>
              </a:rPr>
              <a:t>and maintain</a:t>
            </a:r>
            <a:r>
              <a:rPr lang="en-US" sz="2200">
                <a:latin typeface="Aptos" panose="020B0004020202020204" pitchFamily="34" charset="0"/>
              </a:rPr>
              <a:t>, an </a:t>
            </a:r>
            <a:r>
              <a:rPr lang="en-US" sz="2200" b="1">
                <a:latin typeface="Aptos" panose="020B0004020202020204" pitchFamily="34" charset="0"/>
              </a:rPr>
              <a:t>active</a:t>
            </a:r>
            <a:r>
              <a:rPr lang="en-US" sz="2200">
                <a:latin typeface="Aptos" panose="020B0004020202020204" pitchFamily="34" charset="0"/>
              </a:rPr>
              <a:t> registration in SAM to receive or amend a Federal grant.</a:t>
            </a:r>
          </a:p>
        </p:txBody>
      </p:sp>
      <p:pic>
        <p:nvPicPr>
          <p:cNvPr id="6" name="Picture 5" descr="Graphical user interface, application&#10;&#10;Description automatically generated">
            <a:extLst>
              <a:ext uri="{FF2B5EF4-FFF2-40B4-BE49-F238E27FC236}">
                <a16:creationId xmlns:a16="http://schemas.microsoft.com/office/drawing/2014/main" id="{D61F31F7-25F0-9C90-E2E4-9F166C6BA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487500"/>
            <a:ext cx="8400000" cy="1980952"/>
          </a:xfrm>
          <a:prstGeom prst="rect">
            <a:avLst/>
          </a:prstGeom>
          <a:ln>
            <a:noFill/>
          </a:ln>
          <a:effectLst>
            <a:outerShdw blurRad="190500" algn="tl" rotWithShape="0">
              <a:srgbClr val="000000">
                <a:alpha val="70000"/>
              </a:srgbClr>
            </a:outerShdw>
          </a:effectLst>
        </p:spPr>
      </p:pic>
      <p:grpSp>
        <p:nvGrpSpPr>
          <p:cNvPr id="15" name="Group 14">
            <a:extLst>
              <a:ext uri="{FF2B5EF4-FFF2-40B4-BE49-F238E27FC236}">
                <a16:creationId xmlns:a16="http://schemas.microsoft.com/office/drawing/2014/main" id="{080114C0-661D-DFA3-F06C-9DB5E6DC7F09}"/>
              </a:ext>
            </a:extLst>
          </p:cNvPr>
          <p:cNvGrpSpPr/>
          <p:nvPr/>
        </p:nvGrpSpPr>
        <p:grpSpPr>
          <a:xfrm>
            <a:off x="8025665" y="1909867"/>
            <a:ext cx="2503371" cy="2188085"/>
            <a:chOff x="8025665" y="1909867"/>
            <a:chExt cx="2503371" cy="2188085"/>
          </a:xfrm>
        </p:grpSpPr>
        <p:pic>
          <p:nvPicPr>
            <p:cNvPr id="4" name="Picture 3" descr="A picture containing text, sign&#10;&#10;Description automatically generated">
              <a:extLst>
                <a:ext uri="{FF2B5EF4-FFF2-40B4-BE49-F238E27FC236}">
                  <a16:creationId xmlns:a16="http://schemas.microsoft.com/office/drawing/2014/main" id="{CA084E52-C496-0841-2487-70A697C42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5665" y="1909867"/>
              <a:ext cx="2503371" cy="598632"/>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A0FE3668-802B-9929-7FDA-F45157ED61E1}"/>
                </a:ext>
              </a:extLst>
            </p:cNvPr>
            <p:cNvSpPr txBox="1"/>
            <p:nvPr/>
          </p:nvSpPr>
          <p:spPr>
            <a:xfrm>
              <a:off x="8103228" y="3451621"/>
              <a:ext cx="2348245" cy="646331"/>
            </a:xfrm>
            <a:prstGeom prst="rect">
              <a:avLst/>
            </a:prstGeom>
            <a:no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nstantia"/>
                  <a:ea typeface="+mn-ea"/>
                  <a:cs typeface="+mn-cs"/>
                </a:rPr>
                <a:t>Registration is free at </a:t>
              </a:r>
              <a:r>
                <a:rPr kumimoji="0" lang="en-US" sz="1800" b="0" i="0" u="none" strike="noStrike" kern="1200" cap="none" spc="0" normalizeH="0" baseline="0" noProof="0">
                  <a:ln>
                    <a:noFill/>
                  </a:ln>
                  <a:solidFill>
                    <a:prstClr val="black"/>
                  </a:solidFill>
                  <a:effectLst/>
                  <a:uLnTx/>
                  <a:uFillTx/>
                  <a:latin typeface="Constantia"/>
                  <a:ea typeface="+mn-ea"/>
                  <a:cs typeface="+mn-cs"/>
                  <a:hlinkClick r:id="rId5"/>
                </a:rPr>
                <a:t>www.SAM.gov</a:t>
              </a:r>
              <a:r>
                <a:rPr kumimoji="0" lang="en-US" sz="1800" b="0" i="0" u="none" strike="noStrike" kern="1200" cap="none" spc="0" normalizeH="0" baseline="0" noProof="0">
                  <a:ln>
                    <a:noFill/>
                  </a:ln>
                  <a:solidFill>
                    <a:prstClr val="black"/>
                  </a:solidFill>
                  <a:effectLst/>
                  <a:uLnTx/>
                  <a:uFillTx/>
                  <a:latin typeface="Constantia"/>
                  <a:ea typeface="+mn-ea"/>
                  <a:cs typeface="+mn-cs"/>
                </a:rPr>
                <a:t> </a:t>
              </a:r>
            </a:p>
          </p:txBody>
        </p:sp>
        <p:sp>
          <p:nvSpPr>
            <p:cNvPr id="14" name="Arrow: Right 13">
              <a:extLst>
                <a:ext uri="{FF2B5EF4-FFF2-40B4-BE49-F238E27FC236}">
                  <a16:creationId xmlns:a16="http://schemas.microsoft.com/office/drawing/2014/main" id="{1F7E2DB8-397D-F652-AF08-74F55102B1F5}"/>
                </a:ext>
              </a:extLst>
            </p:cNvPr>
            <p:cNvSpPr/>
            <p:nvPr/>
          </p:nvSpPr>
          <p:spPr>
            <a:xfrm rot="16200000">
              <a:off x="8954184" y="2653342"/>
              <a:ext cx="646332" cy="6534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44344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AE6D4E-68F2-4B32-A7C8-74B66227FDB4}"/>
              </a:ext>
            </a:extLst>
          </p:cNvPr>
          <p:cNvSpPr>
            <a:spLocks noGrp="1"/>
          </p:cNvSpPr>
          <p:nvPr>
            <p:ph type="title"/>
          </p:nvPr>
        </p:nvSpPr>
        <p:spPr>
          <a:xfrm>
            <a:off x="838200" y="365125"/>
            <a:ext cx="11079480" cy="1325563"/>
          </a:xfrm>
        </p:spPr>
        <p:txBody>
          <a:bodyPr>
            <a:normAutofit fontScale="90000"/>
          </a:bodyPr>
          <a:lstStyle/>
          <a:p>
            <a:r>
              <a:rPr lang="en-US" sz="5000" b="1">
                <a:latin typeface="Aptos" panose="020B0004020202020204" pitchFamily="34" charset="0"/>
              </a:rPr>
              <a:t>SAM.gov: UEI and General Certifications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4CAF0A-30A9-4112-99EE-3165C1D7B0EA}"/>
              </a:ext>
            </a:extLst>
          </p:cNvPr>
          <p:cNvSpPr>
            <a:spLocks noGrp="1"/>
          </p:cNvSpPr>
          <p:nvPr>
            <p:ph idx="1"/>
          </p:nvPr>
        </p:nvSpPr>
        <p:spPr>
          <a:xfrm>
            <a:off x="838200" y="1929384"/>
            <a:ext cx="7714540" cy="4251960"/>
          </a:xfrm>
        </p:spPr>
        <p:txBody>
          <a:bodyPr>
            <a:normAutofit fontScale="92500" lnSpcReduction="10000"/>
          </a:bodyPr>
          <a:lstStyle/>
          <a:p>
            <a:pPr marL="0" indent="0">
              <a:lnSpc>
                <a:spcPct val="100000"/>
              </a:lnSpc>
              <a:spcBef>
                <a:spcPts val="600"/>
              </a:spcBef>
              <a:spcAft>
                <a:spcPts val="600"/>
              </a:spcAft>
              <a:buNone/>
            </a:pPr>
            <a:r>
              <a:rPr lang="en-US" sz="2200" b="1">
                <a:latin typeface="Aptos" panose="020B0004020202020204" pitchFamily="34" charset="0"/>
              </a:rPr>
              <a:t>Applicants can obtain the following through SAM.gov Registration: </a:t>
            </a:r>
          </a:p>
          <a:p>
            <a:pPr>
              <a:lnSpc>
                <a:spcPct val="100000"/>
              </a:lnSpc>
              <a:spcBef>
                <a:spcPts val="1800"/>
              </a:spcBef>
              <a:spcAft>
                <a:spcPts val="600"/>
              </a:spcAft>
              <a:buFont typeface="Wingdings" panose="05000000000000000000" pitchFamily="2" charset="2"/>
              <a:buChar char="§"/>
            </a:pPr>
            <a:r>
              <a:rPr lang="en-US" sz="2200" b="1" u="sng">
                <a:latin typeface="Aptos" panose="020B0004020202020204" pitchFamily="34" charset="0"/>
              </a:rPr>
              <a:t>U</a:t>
            </a:r>
            <a:r>
              <a:rPr lang="en-US" sz="2200" b="1">
                <a:latin typeface="Aptos" panose="020B0004020202020204" pitchFamily="34" charset="0"/>
              </a:rPr>
              <a:t>nique </a:t>
            </a:r>
            <a:r>
              <a:rPr lang="en-US" sz="2200" b="1" u="sng">
                <a:latin typeface="Aptos" panose="020B0004020202020204" pitchFamily="34" charset="0"/>
              </a:rPr>
              <a:t>E</a:t>
            </a:r>
            <a:r>
              <a:rPr lang="en-US" sz="2200" b="1">
                <a:latin typeface="Aptos" panose="020B0004020202020204" pitchFamily="34" charset="0"/>
              </a:rPr>
              <a:t>ntity </a:t>
            </a:r>
            <a:r>
              <a:rPr lang="en-US" sz="2200" b="1" u="sng">
                <a:latin typeface="Aptos" panose="020B0004020202020204" pitchFamily="34" charset="0"/>
              </a:rPr>
              <a:t>I</a:t>
            </a:r>
            <a:r>
              <a:rPr lang="en-US" sz="2200" b="1">
                <a:latin typeface="Aptos" panose="020B0004020202020204" pitchFamily="34" charset="0"/>
              </a:rPr>
              <a:t>dentifier (UEI):</a:t>
            </a:r>
          </a:p>
          <a:p>
            <a:pPr lvl="1">
              <a:lnSpc>
                <a:spcPct val="100000"/>
              </a:lnSpc>
              <a:spcBef>
                <a:spcPts val="400"/>
              </a:spcBef>
              <a:spcAft>
                <a:spcPts val="400"/>
              </a:spcAft>
            </a:pPr>
            <a:r>
              <a:rPr lang="en-US" sz="2200">
                <a:latin typeface="Aptos" panose="020B0004020202020204" pitchFamily="34" charset="0"/>
              </a:rPr>
              <a:t>Federal law mandates that entities applying for Federal grants have a valid UEI. </a:t>
            </a:r>
          </a:p>
          <a:p>
            <a:pPr lvl="1">
              <a:lnSpc>
                <a:spcPct val="100000"/>
              </a:lnSpc>
              <a:spcBef>
                <a:spcPts val="400"/>
              </a:spcBef>
              <a:spcAft>
                <a:spcPts val="400"/>
              </a:spcAft>
            </a:pPr>
            <a:r>
              <a:rPr lang="en-US" sz="2200">
                <a:latin typeface="Aptos" panose="020B0004020202020204" pitchFamily="34" charset="0"/>
              </a:rPr>
              <a:t>UEI is a 12-character alphanumeric code assigned to an entity by SAM.gov.</a:t>
            </a:r>
          </a:p>
          <a:p>
            <a:pPr>
              <a:lnSpc>
                <a:spcPct val="100000"/>
              </a:lnSpc>
              <a:spcBef>
                <a:spcPts val="1800"/>
              </a:spcBef>
              <a:spcAft>
                <a:spcPts val="600"/>
              </a:spcAft>
              <a:buFont typeface="Wingdings" panose="05000000000000000000" pitchFamily="2" charset="2"/>
              <a:buChar char="§"/>
            </a:pPr>
            <a:r>
              <a:rPr lang="en-US" sz="2200" b="1">
                <a:latin typeface="Aptos" panose="020B0004020202020204" pitchFamily="34" charset="0"/>
              </a:rPr>
              <a:t>Financial Assistance General Certifications and Representations: </a:t>
            </a:r>
          </a:p>
          <a:p>
            <a:pPr lvl="1">
              <a:lnSpc>
                <a:spcPct val="100000"/>
              </a:lnSpc>
              <a:spcBef>
                <a:spcPts val="600"/>
              </a:spcBef>
              <a:spcAft>
                <a:spcPts val="600"/>
              </a:spcAft>
            </a:pPr>
            <a:r>
              <a:rPr lang="en-US" sz="2200">
                <a:latin typeface="Aptos" panose="020B0004020202020204" pitchFamily="34" charset="0"/>
              </a:rPr>
              <a:t>Replaces SF-424B – Assurances for non-construction programs certification.</a:t>
            </a:r>
          </a:p>
          <a:p>
            <a:pPr lvl="1">
              <a:lnSpc>
                <a:spcPct val="100000"/>
              </a:lnSpc>
              <a:spcBef>
                <a:spcPts val="600"/>
              </a:spcBef>
              <a:spcAft>
                <a:spcPts val="600"/>
              </a:spcAft>
            </a:pPr>
            <a:endParaRPr lang="en-US" sz="2200">
              <a:latin typeface="Aptos" panose="020B0004020202020204" pitchFamily="34" charset="0"/>
            </a:endParaRPr>
          </a:p>
          <a:p>
            <a:pPr lvl="1"/>
            <a:endParaRPr lang="en-US" sz="2200">
              <a:latin typeface="Aptos" panose="020B0004020202020204" pitchFamily="34" charset="0"/>
            </a:endParaRPr>
          </a:p>
        </p:txBody>
      </p:sp>
      <p:grpSp>
        <p:nvGrpSpPr>
          <p:cNvPr id="4" name="Group 3">
            <a:extLst>
              <a:ext uri="{FF2B5EF4-FFF2-40B4-BE49-F238E27FC236}">
                <a16:creationId xmlns:a16="http://schemas.microsoft.com/office/drawing/2014/main" id="{727C26A5-4B4D-CA52-00E6-0EDA002F5505}"/>
              </a:ext>
            </a:extLst>
          </p:cNvPr>
          <p:cNvGrpSpPr/>
          <p:nvPr/>
        </p:nvGrpSpPr>
        <p:grpSpPr>
          <a:xfrm>
            <a:off x="9117230" y="2169499"/>
            <a:ext cx="2539084" cy="2202476"/>
            <a:chOff x="8025665" y="1909867"/>
            <a:chExt cx="2503371" cy="2188085"/>
          </a:xfrm>
        </p:grpSpPr>
        <p:pic>
          <p:nvPicPr>
            <p:cNvPr id="5" name="Picture 4" descr="A picture containing text, sign&#10;&#10;Description automatically generated">
              <a:extLst>
                <a:ext uri="{FF2B5EF4-FFF2-40B4-BE49-F238E27FC236}">
                  <a16:creationId xmlns:a16="http://schemas.microsoft.com/office/drawing/2014/main" id="{657034A5-4743-7E45-3FFB-8D920DE8D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5665" y="1909867"/>
              <a:ext cx="2503371" cy="598632"/>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1EED31AF-BBDC-CD08-C673-AB9B82370221}"/>
                </a:ext>
              </a:extLst>
            </p:cNvPr>
            <p:cNvSpPr txBox="1"/>
            <p:nvPr/>
          </p:nvSpPr>
          <p:spPr>
            <a:xfrm>
              <a:off x="8103228" y="3451621"/>
              <a:ext cx="2348245" cy="646331"/>
            </a:xfrm>
            <a:prstGeom prst="rect">
              <a:avLst/>
            </a:prstGeom>
            <a:no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nstantia"/>
                  <a:ea typeface="+mn-ea"/>
                  <a:cs typeface="+mn-cs"/>
                </a:rPr>
                <a:t>Registration is free at </a:t>
              </a:r>
              <a:r>
                <a:rPr kumimoji="0" lang="en-US" sz="1800" b="0" i="0" u="none" strike="noStrike" kern="1200" cap="none" spc="0" normalizeH="0" baseline="0" noProof="0">
                  <a:ln>
                    <a:noFill/>
                  </a:ln>
                  <a:solidFill>
                    <a:prstClr val="black"/>
                  </a:solidFill>
                  <a:effectLst/>
                  <a:uLnTx/>
                  <a:uFillTx/>
                  <a:latin typeface="Constantia"/>
                  <a:ea typeface="+mn-ea"/>
                  <a:cs typeface="+mn-cs"/>
                  <a:hlinkClick r:id="rId4"/>
                </a:rPr>
                <a:t>www.SAM.gov</a:t>
              </a:r>
              <a:r>
                <a:rPr kumimoji="0" lang="en-US" sz="1800" b="0" i="0" u="none" strike="noStrike" kern="1200" cap="none" spc="0" normalizeH="0" baseline="0" noProof="0">
                  <a:ln>
                    <a:noFill/>
                  </a:ln>
                  <a:solidFill>
                    <a:prstClr val="black"/>
                  </a:solidFill>
                  <a:effectLst/>
                  <a:uLnTx/>
                  <a:uFillTx/>
                  <a:latin typeface="Constantia"/>
                  <a:ea typeface="+mn-ea"/>
                  <a:cs typeface="+mn-cs"/>
                </a:rPr>
                <a:t> </a:t>
              </a:r>
            </a:p>
          </p:txBody>
        </p:sp>
        <p:sp>
          <p:nvSpPr>
            <p:cNvPr id="7" name="Arrow: Right 6">
              <a:extLst>
                <a:ext uri="{FF2B5EF4-FFF2-40B4-BE49-F238E27FC236}">
                  <a16:creationId xmlns:a16="http://schemas.microsoft.com/office/drawing/2014/main" id="{F402AF74-E5C5-5CD2-DFD6-33CDFB456507}"/>
                </a:ext>
              </a:extLst>
            </p:cNvPr>
            <p:cNvSpPr/>
            <p:nvPr/>
          </p:nvSpPr>
          <p:spPr>
            <a:xfrm rot="16200000">
              <a:off x="8954184" y="2653342"/>
              <a:ext cx="646332" cy="6534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210515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AE6D4E-68F2-4B32-A7C8-74B66227FDB4}"/>
              </a:ext>
            </a:extLst>
          </p:cNvPr>
          <p:cNvSpPr>
            <a:spLocks noGrp="1"/>
          </p:cNvSpPr>
          <p:nvPr>
            <p:ph type="title"/>
          </p:nvPr>
        </p:nvSpPr>
        <p:spPr>
          <a:xfrm>
            <a:off x="838200" y="365125"/>
            <a:ext cx="10515600" cy="1325563"/>
          </a:xfrm>
        </p:spPr>
        <p:txBody>
          <a:bodyPr>
            <a:normAutofit/>
          </a:bodyPr>
          <a:lstStyle/>
          <a:p>
            <a:r>
              <a:rPr lang="en-US" sz="5400" b="1">
                <a:latin typeface="Aptos" panose="020B0004020202020204" pitchFamily="34" charset="0"/>
              </a:rPr>
              <a:t>GrantSolutions Registration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4CAF0A-30A9-4112-99EE-3165C1D7B0EA}"/>
              </a:ext>
            </a:extLst>
          </p:cNvPr>
          <p:cNvSpPr>
            <a:spLocks noGrp="1"/>
          </p:cNvSpPr>
          <p:nvPr>
            <p:ph idx="1"/>
          </p:nvPr>
        </p:nvSpPr>
        <p:spPr>
          <a:xfrm>
            <a:off x="836676" y="1890835"/>
            <a:ext cx="10515600" cy="4251960"/>
          </a:xfrm>
        </p:spPr>
        <p:txBody>
          <a:bodyPr>
            <a:normAutofit/>
          </a:bodyPr>
          <a:lstStyle/>
          <a:p>
            <a:pPr>
              <a:buFont typeface="Wingdings" panose="05000000000000000000" pitchFamily="2" charset="2"/>
              <a:buChar char="§"/>
            </a:pPr>
            <a:r>
              <a:rPr lang="en-US" sz="1800">
                <a:latin typeface="Aptos" panose="020B0004020202020204" pitchFamily="34" charset="0"/>
              </a:rPr>
              <a:t>U.S. Department of Interior mandated that all bureaus use GrantSolutions beginning May 2020.</a:t>
            </a:r>
          </a:p>
          <a:p>
            <a:pPr>
              <a:buFont typeface="Wingdings" panose="05000000000000000000" pitchFamily="2" charset="2"/>
              <a:buChar char="§"/>
            </a:pPr>
            <a:r>
              <a:rPr lang="en-US" sz="1800">
                <a:latin typeface="Aptos" panose="020B0004020202020204" pitchFamily="34" charset="0"/>
              </a:rPr>
              <a:t>Financial assistance software platform that allows Federal agencies to manage grants throughout the entire award life cycle.</a:t>
            </a:r>
          </a:p>
          <a:p>
            <a:pPr>
              <a:buFont typeface="Wingdings" panose="05000000000000000000" pitchFamily="2" charset="2"/>
              <a:buChar char="§"/>
            </a:pPr>
            <a:r>
              <a:rPr lang="en-US" sz="1800" b="1">
                <a:latin typeface="Aptos" panose="020B0004020202020204" pitchFamily="34" charset="0"/>
              </a:rPr>
              <a:t>Role-based system</a:t>
            </a:r>
            <a:r>
              <a:rPr lang="en-US" sz="1800">
                <a:latin typeface="Aptos" panose="020B0004020202020204" pitchFamily="34" charset="0"/>
              </a:rPr>
              <a:t>: Organization identify their users and roles assigned to each user. </a:t>
            </a:r>
            <a:r>
              <a:rPr lang="en-US" sz="1800">
                <a:latin typeface="Aptos" panose="020B0004020202020204" pitchFamily="34" charset="0"/>
                <a:hlinkClick r:id="rId3"/>
              </a:rPr>
              <a:t>Click here</a:t>
            </a:r>
            <a:r>
              <a:rPr lang="en-US" sz="1800">
                <a:latin typeface="Aptos" panose="020B0004020202020204" pitchFamily="34" charset="0"/>
              </a:rPr>
              <a:t> to go to GrantSolutions.</a:t>
            </a:r>
          </a:p>
          <a:p>
            <a:pPr>
              <a:buFont typeface="Wingdings" panose="05000000000000000000" pitchFamily="2" charset="2"/>
              <a:buChar char="§"/>
            </a:pPr>
            <a:r>
              <a:rPr kumimoji="0" lang="en-US" sz="1800" b="1" i="0" u="none" strike="noStrike" kern="1200" cap="none" spc="0" normalizeH="0" baseline="0" noProof="0">
                <a:ln>
                  <a:noFill/>
                </a:ln>
                <a:effectLst/>
                <a:uLnTx/>
                <a:uFillTx/>
                <a:latin typeface="Aptos" panose="020B0004020202020204" pitchFamily="34" charset="0"/>
              </a:rPr>
              <a:t>Need to register as a new recipient in GrantSolutions?</a:t>
            </a:r>
            <a:r>
              <a:rPr kumimoji="0" lang="en-US" sz="1800" b="0" i="0" u="none" strike="noStrike" kern="1200" cap="none" spc="0" normalizeH="0" baseline="0" noProof="0">
                <a:ln>
                  <a:noFill/>
                </a:ln>
                <a:effectLst/>
                <a:uLnTx/>
                <a:uFillTx/>
                <a:latin typeface="Aptos" panose="020B0004020202020204" pitchFamily="34" charset="0"/>
              </a:rPr>
              <a:t>  </a:t>
            </a:r>
            <a:r>
              <a:rPr kumimoji="0" lang="en-US" sz="1800" b="0" i="0" u="none" strike="noStrike" kern="1200" cap="none" spc="0" normalizeH="0" baseline="0" noProof="0">
                <a:ln>
                  <a:noFill/>
                </a:ln>
                <a:effectLst/>
                <a:uLnTx/>
                <a:uFillTx/>
                <a:latin typeface="Aptos" panose="020B0004020202020204" pitchFamily="34" charset="0"/>
                <a:hlinkClick r:id="rId4"/>
              </a:rPr>
              <a:t>Click here</a:t>
            </a:r>
            <a:r>
              <a:rPr kumimoji="0" lang="en-US" sz="1800" b="0" i="0" u="none" strike="noStrike" kern="1200" cap="none" spc="0" normalizeH="0" baseline="0" noProof="0">
                <a:ln>
                  <a:noFill/>
                </a:ln>
                <a:effectLst/>
                <a:uLnTx/>
                <a:uFillTx/>
                <a:latin typeface="Aptos" panose="020B0004020202020204" pitchFamily="34" charset="0"/>
              </a:rPr>
              <a:t> to fill out the </a:t>
            </a:r>
            <a:r>
              <a:rPr kumimoji="0" lang="en-US" sz="1800" b="0" i="1" u="none" strike="noStrike" kern="1200" cap="none" spc="0" normalizeH="0" baseline="0" noProof="0">
                <a:ln>
                  <a:noFill/>
                </a:ln>
                <a:effectLst/>
                <a:uLnTx/>
                <a:uFillTx/>
                <a:latin typeface="Aptos" panose="020B0004020202020204" pitchFamily="34" charset="0"/>
              </a:rPr>
              <a:t>Recipient User Account Request Form</a:t>
            </a:r>
            <a:r>
              <a:rPr kumimoji="0" lang="en-US" sz="1800" b="0" i="0" u="none" strike="noStrike" kern="1200" cap="none" spc="0" normalizeH="0" baseline="0" noProof="0">
                <a:ln>
                  <a:noFill/>
                </a:ln>
                <a:effectLst/>
                <a:uLnTx/>
                <a:uFillTx/>
                <a:latin typeface="Aptos" panose="020B0004020202020204" pitchFamily="34" charset="0"/>
              </a:rPr>
              <a:t>.</a:t>
            </a:r>
            <a:endParaRPr lang="en-US" sz="1800">
              <a:latin typeface="Aptos" panose="020B0004020202020204" pitchFamily="34" charset="0"/>
            </a:endParaRPr>
          </a:p>
        </p:txBody>
      </p:sp>
      <p:pic>
        <p:nvPicPr>
          <p:cNvPr id="6" name="Picture 5" descr="Logo, company name&#10;&#10;Description automatically generated">
            <a:extLst>
              <a:ext uri="{FF2B5EF4-FFF2-40B4-BE49-F238E27FC236}">
                <a16:creationId xmlns:a16="http://schemas.microsoft.com/office/drawing/2014/main" id="{5AF193F6-FC9F-CA61-E585-6D7EE383B2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3756" y="416087"/>
            <a:ext cx="2078529" cy="836641"/>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EBD05D13-6355-E726-C82A-D41C20DC57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4909" y="4329540"/>
            <a:ext cx="7428715" cy="21633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392756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36">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AE6D4E-68F2-4B32-A7C8-74B66227FDB4}"/>
              </a:ext>
            </a:extLst>
          </p:cNvPr>
          <p:cNvSpPr>
            <a:spLocks noGrp="1"/>
          </p:cNvSpPr>
          <p:nvPr>
            <p:ph type="title"/>
          </p:nvPr>
        </p:nvSpPr>
        <p:spPr>
          <a:xfrm>
            <a:off x="451611" y="366857"/>
            <a:ext cx="4729990" cy="1776484"/>
          </a:xfrm>
        </p:spPr>
        <p:txBody>
          <a:bodyPr anchor="b">
            <a:normAutofit/>
          </a:bodyPr>
          <a:lstStyle/>
          <a:p>
            <a:r>
              <a:rPr lang="en-US" sz="3500" b="1">
                <a:latin typeface="Aptos" panose="020B0004020202020204" pitchFamily="34" charset="0"/>
              </a:rPr>
              <a:t>ASAP:  Requesting Payments Under Federal Grants</a:t>
            </a:r>
          </a:p>
        </p:txBody>
      </p:sp>
      <p:pic>
        <p:nvPicPr>
          <p:cNvPr id="6" name="Picture 5" descr="Graphical user interface, text, website&#10;&#10;Description automatically generated">
            <a:extLst>
              <a:ext uri="{FF2B5EF4-FFF2-40B4-BE49-F238E27FC236}">
                <a16:creationId xmlns:a16="http://schemas.microsoft.com/office/drawing/2014/main" id="{FD616BB0-727E-4B97-B554-3B822DD8A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90124"/>
            <a:ext cx="5299511" cy="741930"/>
          </a:xfrm>
          <a:prstGeom prst="rect">
            <a:avLst/>
          </a:prstGeom>
          <a:ln>
            <a:noFill/>
          </a:ln>
          <a:effectLst>
            <a:outerShdw blurRad="190500" algn="tl" rotWithShape="0">
              <a:srgbClr val="000000">
                <a:alpha val="70000"/>
              </a:srgbClr>
            </a:outerShdw>
          </a:effectLst>
        </p:spPr>
      </p:pic>
      <p:sp>
        <p:nvSpPr>
          <p:cNvPr id="42" name="sketch line">
            <a:extLst>
              <a:ext uri="{FF2B5EF4-FFF2-40B4-BE49-F238E27FC236}">
                <a16:creationId xmlns:a16="http://schemas.microsoft.com/office/drawing/2014/main" id="{75F6FDB4-2351-48C2-A863-2364A0234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31569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4CAF0A-30A9-4112-99EE-3165C1D7B0EA}"/>
              </a:ext>
            </a:extLst>
          </p:cNvPr>
          <p:cNvSpPr>
            <a:spLocks noGrp="1"/>
          </p:cNvSpPr>
          <p:nvPr>
            <p:ph idx="1"/>
          </p:nvPr>
        </p:nvSpPr>
        <p:spPr>
          <a:xfrm>
            <a:off x="451612" y="2510197"/>
            <a:ext cx="4650232" cy="3672144"/>
          </a:xfrm>
        </p:spPr>
        <p:txBody>
          <a:bodyPr>
            <a:normAutofit fontScale="92500" lnSpcReduction="10000"/>
          </a:bodyPr>
          <a:lstStyle/>
          <a:p>
            <a:pPr>
              <a:buFont typeface="Wingdings" panose="05000000000000000000" pitchFamily="2" charset="2"/>
              <a:buChar char="§"/>
            </a:pPr>
            <a:r>
              <a:rPr lang="en-US" sz="2200" b="1"/>
              <a:t>U.S. Treasury’s </a:t>
            </a:r>
            <a:r>
              <a:rPr lang="en-US" sz="2200" b="1" u="sng"/>
              <a:t>A</a:t>
            </a:r>
            <a:r>
              <a:rPr lang="en-US" sz="2200" b="1"/>
              <a:t>utomated </a:t>
            </a:r>
            <a:r>
              <a:rPr lang="en-US" sz="2200" b="1" u="sng"/>
              <a:t>S</a:t>
            </a:r>
            <a:r>
              <a:rPr lang="en-US" sz="2200" b="1"/>
              <a:t>tandard </a:t>
            </a:r>
            <a:r>
              <a:rPr lang="en-US" sz="2200" b="1" u="sng"/>
              <a:t>A</a:t>
            </a:r>
            <a:r>
              <a:rPr lang="en-US" sz="2200" b="1"/>
              <a:t>pplication for </a:t>
            </a:r>
            <a:r>
              <a:rPr lang="en-US" sz="2200" b="1" u="sng"/>
              <a:t>P</a:t>
            </a:r>
            <a:r>
              <a:rPr lang="en-US" sz="2200" b="1"/>
              <a:t>ayments (ASAP).</a:t>
            </a:r>
          </a:p>
          <a:p>
            <a:pPr>
              <a:buFont typeface="Wingdings" panose="05000000000000000000" pitchFamily="2" charset="2"/>
              <a:buChar char="§"/>
            </a:pPr>
            <a:r>
              <a:rPr lang="en-US" sz="2200"/>
              <a:t>Fully electronic system.</a:t>
            </a:r>
          </a:p>
          <a:p>
            <a:pPr>
              <a:buFont typeface="Wingdings" panose="05000000000000000000" pitchFamily="2" charset="2"/>
              <a:buChar char="§"/>
            </a:pPr>
            <a:r>
              <a:rPr lang="en-US" sz="2200"/>
              <a:t>Unless waived, recipients must be registered and have a payment method established </a:t>
            </a:r>
            <a:r>
              <a:rPr lang="en-US" sz="2200" u="sng"/>
              <a:t>before</a:t>
            </a:r>
            <a:r>
              <a:rPr lang="en-US" sz="2200"/>
              <a:t> Federal funds can be obligated to a grant.</a:t>
            </a:r>
          </a:p>
          <a:p>
            <a:pPr>
              <a:buFont typeface="Wingdings" panose="05000000000000000000" pitchFamily="2" charset="2"/>
              <a:buChar char="§"/>
            </a:pPr>
            <a:r>
              <a:rPr lang="en-US" sz="2200" b="1"/>
              <a:t>Reminder!</a:t>
            </a:r>
            <a:r>
              <a:rPr lang="en-US" sz="2200"/>
              <a:t> If your organization “Head of Organization” or “Financial Official” or “Payment Requestor” will be changing, update ASAP to avoid delays in payment requests!</a:t>
            </a:r>
          </a:p>
        </p:txBody>
      </p:sp>
      <p:pic>
        <p:nvPicPr>
          <p:cNvPr id="8" name="Picture 7" descr="Graphical user interface, diagram, application&#10;&#10;Description automatically generated">
            <a:extLst>
              <a:ext uri="{FF2B5EF4-FFF2-40B4-BE49-F238E27FC236}">
                <a16:creationId xmlns:a16="http://schemas.microsoft.com/office/drawing/2014/main" id="{BEA6476B-85E1-41FE-905F-4586B80142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335" y="3142919"/>
            <a:ext cx="6212840" cy="1692999"/>
          </a:xfrm>
          <a:prstGeom prst="rect">
            <a:avLst/>
          </a:prstGeom>
          <a:ln>
            <a:noFill/>
          </a:ln>
          <a:effectLst>
            <a:outerShdw blurRad="190500" algn="tl" rotWithShape="0">
              <a:srgbClr val="000000">
                <a:alpha val="70000"/>
              </a:srgbClr>
            </a:outerShdw>
          </a:effectLst>
        </p:spPr>
      </p:pic>
      <p:pic>
        <p:nvPicPr>
          <p:cNvPr id="10" name="Picture 9" descr="Shape&#10;&#10;Description automatically generated">
            <a:extLst>
              <a:ext uri="{FF2B5EF4-FFF2-40B4-BE49-F238E27FC236}">
                <a16:creationId xmlns:a16="http://schemas.microsoft.com/office/drawing/2014/main" id="{690F21D7-E8A4-3D81-EEF5-C38B0F163FF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0462403">
            <a:off x="2130669" y="5828465"/>
            <a:ext cx="818164" cy="7619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70979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65903B-3AF8-42B0-A644-B479CDCBC941}"/>
              </a:ext>
            </a:extLst>
          </p:cNvPr>
          <p:cNvSpPr>
            <a:spLocks noGrp="1"/>
          </p:cNvSpPr>
          <p:nvPr>
            <p:ph type="title"/>
          </p:nvPr>
        </p:nvSpPr>
        <p:spPr>
          <a:xfrm>
            <a:off x="558165" y="1086897"/>
            <a:ext cx="3200400" cy="4461163"/>
          </a:xfrm>
        </p:spPr>
        <p:txBody>
          <a:bodyPr>
            <a:normAutofit/>
          </a:bodyPr>
          <a:lstStyle/>
          <a:p>
            <a:r>
              <a:rPr lang="en-US" b="1">
                <a:solidFill>
                  <a:srgbClr val="FFFFFF"/>
                </a:solidFill>
                <a:latin typeface="Aptos" panose="020B0004020202020204" pitchFamily="34" charset="0"/>
              </a:rPr>
              <a:t>Submission Reminders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2D2CB7-6B49-4B24-A6ED-A062CE4A822F}"/>
              </a:ext>
            </a:extLst>
          </p:cNvPr>
          <p:cNvSpPr>
            <a:spLocks noGrp="1"/>
          </p:cNvSpPr>
          <p:nvPr>
            <p:ph idx="1"/>
          </p:nvPr>
        </p:nvSpPr>
        <p:spPr>
          <a:xfrm>
            <a:off x="4436640" y="524668"/>
            <a:ext cx="6906491" cy="5585619"/>
          </a:xfrm>
        </p:spPr>
        <p:txBody>
          <a:bodyPr anchor="ctr">
            <a:normAutofit/>
          </a:bodyPr>
          <a:lstStyle/>
          <a:p>
            <a:pPr marL="0" indent="0">
              <a:lnSpc>
                <a:spcPct val="100000"/>
              </a:lnSpc>
              <a:spcBef>
                <a:spcPts val="400"/>
              </a:spcBef>
              <a:spcAft>
                <a:spcPts val="600"/>
              </a:spcAft>
              <a:buNone/>
            </a:pPr>
            <a:endParaRPr lang="en-US">
              <a:latin typeface="Aptos" panose="020B0004020202020204" pitchFamily="34" charset="0"/>
            </a:endParaRPr>
          </a:p>
          <a:p>
            <a:pPr marL="400050" indent="-400050">
              <a:lnSpc>
                <a:spcPct val="100000"/>
              </a:lnSpc>
              <a:spcBef>
                <a:spcPts val="400"/>
              </a:spcBef>
              <a:spcAft>
                <a:spcPts val="600"/>
              </a:spcAft>
              <a:buFont typeface="Wingdings" panose="05000000000000000000" pitchFamily="2" charset="2"/>
              <a:buChar char="ü"/>
            </a:pPr>
            <a:r>
              <a:rPr lang="en-US">
                <a:latin typeface="Aptos" panose="020B0004020202020204" pitchFamily="34" charset="0"/>
              </a:rPr>
              <a:t>Grant proposals </a:t>
            </a:r>
            <a:r>
              <a:rPr lang="en-US" b="1" u="sng">
                <a:latin typeface="Aptos" panose="020B0004020202020204" pitchFamily="34" charset="0"/>
              </a:rPr>
              <a:t>must</a:t>
            </a:r>
            <a:r>
              <a:rPr lang="en-US">
                <a:latin typeface="Aptos" panose="020B0004020202020204" pitchFamily="34" charset="0"/>
              </a:rPr>
              <a:t> be submitted by </a:t>
            </a:r>
            <a:r>
              <a:rPr lang="en-US" b="1">
                <a:latin typeface="Aptos" panose="020B0004020202020204" pitchFamily="34" charset="0"/>
              </a:rPr>
              <a:t>Friday </a:t>
            </a:r>
            <a:r>
              <a:rPr lang="en-US" b="1" u="sng">
                <a:latin typeface="Aptos" panose="020B0004020202020204" pitchFamily="34" charset="0"/>
              </a:rPr>
              <a:t>June 7, 2024</a:t>
            </a:r>
            <a:r>
              <a:rPr lang="en-US" b="1">
                <a:latin typeface="Aptos" panose="020B0004020202020204" pitchFamily="34" charset="0"/>
              </a:rPr>
              <a:t> by 11:59 PM ET </a:t>
            </a:r>
            <a:r>
              <a:rPr lang="en-US">
                <a:latin typeface="Aptos" panose="020B0004020202020204" pitchFamily="34" charset="0"/>
              </a:rPr>
              <a:t>to:</a:t>
            </a:r>
          </a:p>
          <a:p>
            <a:pPr lvl="1">
              <a:lnSpc>
                <a:spcPct val="100000"/>
              </a:lnSpc>
              <a:spcBef>
                <a:spcPts val="400"/>
              </a:spcBef>
              <a:spcAft>
                <a:spcPts val="600"/>
              </a:spcAft>
            </a:pPr>
            <a:r>
              <a:rPr lang="en-US">
                <a:latin typeface="Aptos" panose="020B0004020202020204" pitchFamily="34" charset="0"/>
              </a:rPr>
              <a:t>AFWA via their application portal (requires a user account):</a:t>
            </a:r>
          </a:p>
          <a:p>
            <a:pPr marL="685800" indent="0">
              <a:lnSpc>
                <a:spcPct val="100000"/>
              </a:lnSpc>
              <a:spcBef>
                <a:spcPts val="400"/>
              </a:spcBef>
              <a:spcAft>
                <a:spcPts val="600"/>
              </a:spcAft>
              <a:buNone/>
            </a:pPr>
            <a:r>
              <a:rPr lang="en-US">
                <a:latin typeface="Aptos" panose="020B0004020202020204" pitchFamily="34" charset="0"/>
                <a:hlinkClick r:id="rId3"/>
              </a:rPr>
              <a:t>https://afwamscgp.smapply.io/</a:t>
            </a:r>
            <a:endParaRPr lang="en-US">
              <a:latin typeface="Aptos" panose="020B0004020202020204" pitchFamily="34" charset="0"/>
            </a:endParaRPr>
          </a:p>
          <a:p>
            <a:pPr lvl="1" indent="0">
              <a:lnSpc>
                <a:spcPct val="100000"/>
              </a:lnSpc>
              <a:spcBef>
                <a:spcPts val="400"/>
              </a:spcBef>
              <a:spcAft>
                <a:spcPts val="600"/>
              </a:spcAft>
              <a:buNone/>
            </a:pPr>
            <a:r>
              <a:rPr lang="en-US" b="1" u="sng">
                <a:solidFill>
                  <a:srgbClr val="FF0000"/>
                </a:solidFill>
                <a:latin typeface="Aptos" panose="020B0004020202020204" pitchFamily="34" charset="0"/>
              </a:rPr>
              <a:t>Submission to </a:t>
            </a:r>
            <a:r>
              <a:rPr lang="en-US" b="1" u="sng" err="1">
                <a:solidFill>
                  <a:srgbClr val="FF0000"/>
                </a:solidFill>
                <a:latin typeface="Aptos" panose="020B0004020202020204" pitchFamily="34" charset="0"/>
              </a:rPr>
              <a:t>GrantSolutions</a:t>
            </a:r>
            <a:r>
              <a:rPr lang="en-US" b="1" u="sng">
                <a:solidFill>
                  <a:srgbClr val="FF0000"/>
                </a:solidFill>
                <a:latin typeface="Aptos" panose="020B0004020202020204" pitchFamily="34" charset="0"/>
              </a:rPr>
              <a:t> not required at this time!!</a:t>
            </a:r>
          </a:p>
          <a:p>
            <a:pPr marL="400050" indent="-400050">
              <a:lnSpc>
                <a:spcPct val="100000"/>
              </a:lnSpc>
              <a:spcBef>
                <a:spcPts val="400"/>
              </a:spcBef>
              <a:spcAft>
                <a:spcPts val="600"/>
              </a:spcAft>
              <a:buFont typeface="Wingdings" panose="05000000000000000000" pitchFamily="2" charset="2"/>
              <a:buChar char="ü"/>
            </a:pPr>
            <a:r>
              <a:rPr lang="en-US">
                <a:latin typeface="Aptos" panose="020B0004020202020204" pitchFamily="34" charset="0"/>
              </a:rPr>
              <a:t>Applicants are encouraged not to wait to the last minute to submit applications.</a:t>
            </a:r>
          </a:p>
          <a:p>
            <a:pPr marL="400050" indent="-400050">
              <a:lnSpc>
                <a:spcPct val="100000"/>
              </a:lnSpc>
              <a:spcBef>
                <a:spcPts val="400"/>
              </a:spcBef>
              <a:spcAft>
                <a:spcPts val="600"/>
              </a:spcAft>
              <a:buFont typeface="Wingdings" panose="05000000000000000000" pitchFamily="2" charset="2"/>
              <a:buChar char="ü"/>
            </a:pPr>
            <a:r>
              <a:rPr lang="en-US" b="1" u="sng">
                <a:solidFill>
                  <a:srgbClr val="FF0000"/>
                </a:solidFill>
                <a:latin typeface="Aptos" panose="020B0004020202020204" pitchFamily="34" charset="0"/>
              </a:rPr>
              <a:t>NO TRACS</a:t>
            </a:r>
          </a:p>
          <a:p>
            <a:pPr>
              <a:lnSpc>
                <a:spcPct val="100000"/>
              </a:lnSpc>
              <a:spcBef>
                <a:spcPts val="400"/>
              </a:spcBef>
              <a:spcAft>
                <a:spcPts val="600"/>
              </a:spcAft>
            </a:pPr>
            <a:endParaRPr lang="en-US">
              <a:latin typeface="Aptos" panose="020B0004020202020204" pitchFamily="34" charset="0"/>
            </a:endParaRPr>
          </a:p>
        </p:txBody>
      </p:sp>
    </p:spTree>
    <p:extLst>
      <p:ext uri="{BB962C8B-B14F-4D97-AF65-F5344CB8AC3E}">
        <p14:creationId xmlns:p14="http://schemas.microsoft.com/office/powerpoint/2010/main" val="33002121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5B53CB-5C1E-3D64-A88A-776F56EAEC38}"/>
              </a:ext>
            </a:extLst>
          </p:cNvPr>
          <p:cNvSpPr txBox="1"/>
          <p:nvPr/>
        </p:nvSpPr>
        <p:spPr>
          <a:xfrm>
            <a:off x="138079" y="143939"/>
            <a:ext cx="6096000" cy="830997"/>
          </a:xfrm>
          <a:prstGeom prst="rect">
            <a:avLst/>
          </a:prstGeom>
          <a:noFill/>
        </p:spPr>
        <p:txBody>
          <a:bodyPr wrap="square" rtlCol="0">
            <a:spAutoFit/>
          </a:bodyPr>
          <a:lstStyle/>
          <a:p>
            <a:pPr algn="ctr"/>
            <a:r>
              <a:rPr lang="en-US" sz="3000" b="1">
                <a:solidFill>
                  <a:srgbClr val="006225"/>
                </a:solidFill>
                <a:latin typeface="Aptos" panose="020B0004020202020204" pitchFamily="34" charset="0"/>
              </a:rPr>
              <a:t>Resources</a:t>
            </a:r>
          </a:p>
          <a:p>
            <a:r>
              <a:rPr lang="en-US" b="1">
                <a:solidFill>
                  <a:srgbClr val="006225"/>
                </a:solidFill>
                <a:latin typeface="Aptos" panose="020B0004020202020204" pitchFamily="34" charset="0"/>
              </a:rPr>
              <a:t>AFWA Website: </a:t>
            </a:r>
            <a:r>
              <a:rPr lang="en-US" b="1">
                <a:solidFill>
                  <a:srgbClr val="006225"/>
                </a:solidFill>
                <a:latin typeface="Aptos" panose="020B0004020202020204" pitchFamily="34" charset="0"/>
                <a:ea typeface="Calibri" panose="020F0502020204030204" pitchFamily="34" charset="0"/>
                <a:cs typeface="Calibri" panose="020F0502020204030204" pitchFamily="34" charset="0"/>
                <a:hlinkClick r:id="rId3"/>
              </a:rPr>
              <a:t>Multistate Conservation Grant Program</a:t>
            </a:r>
            <a:endParaRPr lang="en-US"/>
          </a:p>
        </p:txBody>
      </p:sp>
      <p:pic>
        <p:nvPicPr>
          <p:cNvPr id="5" name="Picture 4">
            <a:extLst>
              <a:ext uri="{FF2B5EF4-FFF2-40B4-BE49-F238E27FC236}">
                <a16:creationId xmlns:a16="http://schemas.microsoft.com/office/drawing/2014/main" id="{7140AE29-29DC-CBD8-DBC3-4B7FDFC43A2E}"/>
              </a:ext>
            </a:extLst>
          </p:cNvPr>
          <p:cNvPicPr>
            <a:picLocks noChangeAspect="1"/>
          </p:cNvPicPr>
          <p:nvPr/>
        </p:nvPicPr>
        <p:blipFill>
          <a:blip r:embed="rId4"/>
          <a:stretch>
            <a:fillRect/>
          </a:stretch>
        </p:blipFill>
        <p:spPr>
          <a:xfrm>
            <a:off x="6234079" y="39239"/>
            <a:ext cx="5682735" cy="6640323"/>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972A28BB-A888-3E5C-B809-502D54D37CFB}"/>
              </a:ext>
            </a:extLst>
          </p:cNvPr>
          <p:cNvPicPr>
            <a:picLocks noChangeAspect="1"/>
          </p:cNvPicPr>
          <p:nvPr/>
        </p:nvPicPr>
        <p:blipFill>
          <a:blip r:embed="rId5"/>
          <a:stretch>
            <a:fillRect/>
          </a:stretch>
        </p:blipFill>
        <p:spPr>
          <a:xfrm>
            <a:off x="407988" y="1193800"/>
            <a:ext cx="5083492" cy="51047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5730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meline">
            <a:extLst>
              <a:ext uri="{FF2B5EF4-FFF2-40B4-BE49-F238E27FC236}">
                <a16:creationId xmlns:a16="http://schemas.microsoft.com/office/drawing/2014/main" id="{3DF75243-44A7-408E-B9EC-86C26A071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1762"/>
            <a:ext cx="9144000" cy="6814476"/>
          </a:xfrm>
          <a:prstGeom prst="rect">
            <a:avLst/>
          </a:prstGeom>
        </p:spPr>
      </p:pic>
      <p:sp>
        <p:nvSpPr>
          <p:cNvPr id="3" name="Rectangle 2">
            <a:extLst>
              <a:ext uri="{FF2B5EF4-FFF2-40B4-BE49-F238E27FC236}">
                <a16:creationId xmlns:a16="http://schemas.microsoft.com/office/drawing/2014/main" id="{2DE1078D-2FAE-B524-BBD4-2FEE5BA9D04A}"/>
              </a:ext>
            </a:extLst>
          </p:cNvPr>
          <p:cNvSpPr/>
          <p:nvPr/>
        </p:nvSpPr>
        <p:spPr>
          <a:xfrm>
            <a:off x="3330223" y="3160889"/>
            <a:ext cx="3601156" cy="2111021"/>
          </a:xfrm>
          <a:prstGeom prst="rect">
            <a:avLst/>
          </a:prstGeom>
          <a:noFill/>
          <a:ln w="57150">
            <a:solidFill>
              <a:srgbClr val="FF66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CEA28D6-7357-68DE-0B25-1974058B7522}"/>
              </a:ext>
            </a:extLst>
          </p:cNvPr>
          <p:cNvSpPr/>
          <p:nvPr/>
        </p:nvSpPr>
        <p:spPr>
          <a:xfrm>
            <a:off x="1828800" y="270932"/>
            <a:ext cx="8568267" cy="711201"/>
          </a:xfrm>
          <a:prstGeom prst="rect">
            <a:avLst/>
          </a:prstGeom>
          <a:noFill/>
          <a:ln w="5715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084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7711E42-A8BE-FE40-A88A-A5A86B1D4A09}"/>
              </a:ext>
            </a:extLst>
          </p:cNvPr>
          <p:cNvSpPr txBox="1"/>
          <p:nvPr/>
        </p:nvSpPr>
        <p:spPr>
          <a:xfrm>
            <a:off x="363658" y="3993504"/>
            <a:ext cx="6071726" cy="2462213"/>
          </a:xfrm>
          <a:prstGeom prst="rect">
            <a:avLst/>
          </a:prstGeom>
          <a:noFill/>
        </p:spPr>
        <p:txBody>
          <a:bodyPr wrap="square">
            <a:spAutoFit/>
          </a:bodyPr>
          <a:lstStyle/>
          <a:p>
            <a:pPr marL="342900" lvl="1" indent="-342900">
              <a:spcBef>
                <a:spcPts val="600"/>
              </a:spcBef>
              <a:spcAft>
                <a:spcPts val="600"/>
              </a:spcAft>
              <a:buFont typeface="+mj-lt"/>
              <a:buAutoNum type="arabicPeriod"/>
            </a:pPr>
            <a:r>
              <a:rPr lang="en-US">
                <a:latin typeface="Aptos" panose="020B0004020202020204" pitchFamily="34" charset="0"/>
                <a:cs typeface="Times New Roman" panose="02020603050405020304" pitchFamily="18" charset="0"/>
              </a:rPr>
              <a:t>Features Multistate Conservation Grants 2001 – Current Year.</a:t>
            </a:r>
          </a:p>
          <a:p>
            <a:pPr marL="342900" lvl="1" indent="-342900">
              <a:buFont typeface="+mj-lt"/>
              <a:buAutoNum type="arabicPeriod"/>
            </a:pPr>
            <a:r>
              <a:rPr lang="en-US">
                <a:latin typeface="Aptos" panose="020B0004020202020204" pitchFamily="34" charset="0"/>
                <a:cs typeface="Times New Roman" panose="02020603050405020304" pitchFamily="18" charset="0"/>
              </a:rPr>
              <a:t>Search options include:</a:t>
            </a:r>
          </a:p>
          <a:p>
            <a:pPr marL="800100" lvl="2" indent="-342900">
              <a:buFont typeface="Arial" panose="020B0604020202020204" pitchFamily="34" charset="0"/>
              <a:buChar char="•"/>
            </a:pPr>
            <a:r>
              <a:rPr lang="en-US">
                <a:latin typeface="Aptos" panose="020B0004020202020204" pitchFamily="34" charset="0"/>
                <a:cs typeface="Times New Roman" panose="02020603050405020304" pitchFamily="18" charset="0"/>
              </a:rPr>
              <a:t>Organization</a:t>
            </a:r>
          </a:p>
          <a:p>
            <a:pPr marL="800100" lvl="2" indent="-342900">
              <a:buFont typeface="Arial" panose="020B0604020202020204" pitchFamily="34" charset="0"/>
              <a:buChar char="•"/>
            </a:pPr>
            <a:r>
              <a:rPr lang="en-US">
                <a:latin typeface="Aptos" panose="020B0004020202020204" pitchFamily="34" charset="0"/>
                <a:cs typeface="Times New Roman" panose="02020603050405020304" pitchFamily="18" charset="0"/>
              </a:rPr>
              <a:t>Year</a:t>
            </a:r>
          </a:p>
          <a:p>
            <a:pPr marL="800100" lvl="2" indent="-342900">
              <a:buFont typeface="Arial" panose="020B0604020202020204" pitchFamily="34" charset="0"/>
              <a:buChar char="•"/>
            </a:pPr>
            <a:r>
              <a:rPr lang="en-US">
                <a:latin typeface="Aptos" panose="020B0004020202020204" pitchFamily="34" charset="0"/>
                <a:cs typeface="Times New Roman" panose="02020603050405020304" pitchFamily="18" charset="0"/>
              </a:rPr>
              <a:t>Priority</a:t>
            </a:r>
          </a:p>
          <a:p>
            <a:pPr marL="800100" lvl="2" indent="-342900">
              <a:buFont typeface="Arial" panose="020B0604020202020204" pitchFamily="34" charset="0"/>
              <a:buChar char="•"/>
            </a:pPr>
            <a:r>
              <a:rPr lang="en-US">
                <a:latin typeface="Aptos" panose="020B0004020202020204" pitchFamily="34" charset="0"/>
                <a:cs typeface="Times New Roman" panose="02020603050405020304" pitchFamily="18" charset="0"/>
              </a:rPr>
              <a:t>Key word (being added)</a:t>
            </a:r>
          </a:p>
          <a:p>
            <a:pPr marL="342900" lvl="1" indent="-342900">
              <a:spcBef>
                <a:spcPts val="600"/>
              </a:spcBef>
              <a:spcAft>
                <a:spcPts val="600"/>
              </a:spcAft>
              <a:buFont typeface="+mj-lt"/>
              <a:buAutoNum type="arabicPeriod"/>
            </a:pPr>
            <a:r>
              <a:rPr lang="en-US">
                <a:latin typeface="Aptos" panose="020B0004020202020204" pitchFamily="34" charset="0"/>
                <a:cs typeface="Times New Roman" panose="02020603050405020304" pitchFamily="18" charset="0"/>
              </a:rPr>
              <a:t>View abstracts and reports.</a:t>
            </a:r>
          </a:p>
        </p:txBody>
      </p:sp>
      <p:pic>
        <p:nvPicPr>
          <p:cNvPr id="11" name="Picture 10" descr="Graphical user interface, website&#10;&#10;Description automatically generated">
            <a:extLst>
              <a:ext uri="{FF2B5EF4-FFF2-40B4-BE49-F238E27FC236}">
                <a16:creationId xmlns:a16="http://schemas.microsoft.com/office/drawing/2014/main" id="{AE4B90F3-F4A4-BA2E-E7F8-8EAA1592D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0396" y="156497"/>
            <a:ext cx="5533546" cy="6386543"/>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EF635D61-06B7-472A-0FC6-BB9529376AD7}"/>
              </a:ext>
            </a:extLst>
          </p:cNvPr>
          <p:cNvSpPr txBox="1"/>
          <p:nvPr/>
        </p:nvSpPr>
        <p:spPr>
          <a:xfrm>
            <a:off x="461479" y="156497"/>
            <a:ext cx="6278130" cy="1169551"/>
          </a:xfrm>
          <a:prstGeom prst="rect">
            <a:avLst/>
          </a:prstGeom>
          <a:noFill/>
        </p:spPr>
        <p:txBody>
          <a:bodyPr wrap="none" rtlCol="0">
            <a:spAutoFit/>
          </a:bodyPr>
          <a:lstStyle/>
          <a:p>
            <a:pPr algn="ctr"/>
            <a:r>
              <a:rPr lang="en-US" sz="3200" b="1">
                <a:solidFill>
                  <a:srgbClr val="006225"/>
                </a:solidFill>
                <a:latin typeface="Aptos" panose="020B0004020202020204" pitchFamily="34" charset="0"/>
              </a:rPr>
              <a:t>Resources </a:t>
            </a:r>
            <a:br>
              <a:rPr lang="en-US" sz="1800" b="1">
                <a:solidFill>
                  <a:srgbClr val="006225"/>
                </a:solidFill>
                <a:latin typeface="Aptos" panose="020B0004020202020204" pitchFamily="34" charset="0"/>
              </a:rPr>
            </a:br>
            <a:r>
              <a:rPr lang="en-US" sz="2000" b="1">
                <a:solidFill>
                  <a:srgbClr val="006225"/>
                </a:solidFill>
                <a:latin typeface="Aptos" panose="020B0004020202020204" pitchFamily="34" charset="0"/>
              </a:rPr>
              <a:t>MSCGP Grants Database </a:t>
            </a:r>
            <a:r>
              <a:rPr kumimoji="0" lang="en-US" sz="2000" b="0" i="0" u="none" strike="noStrike" kern="1200" cap="none" spc="0" normalizeH="0" baseline="0" noProof="0">
                <a:ln>
                  <a:noFill/>
                </a:ln>
                <a:solidFill>
                  <a:srgbClr val="000000"/>
                </a:solidFill>
                <a:effectLst/>
                <a:uLnTx/>
                <a:uFillTx/>
                <a:latin typeface="Aptos" panose="020B0004020202020204" pitchFamily="34" charset="0"/>
                <a:hlinkClick r:id="rId4"/>
              </a:rPr>
              <a:t>www.fishwildlife.org/mscgp</a:t>
            </a:r>
            <a:r>
              <a:rPr kumimoji="0" lang="en-US" sz="2000" b="0" i="0" u="none" strike="noStrike" kern="1200" cap="none" spc="0" normalizeH="0" baseline="0" noProof="0">
                <a:ln>
                  <a:noFill/>
                </a:ln>
                <a:solidFill>
                  <a:srgbClr val="000000"/>
                </a:solidFill>
                <a:effectLst/>
                <a:uLnTx/>
                <a:uFillTx/>
                <a:latin typeface="Aptos" panose="020B0004020202020204" pitchFamily="34" charset="0"/>
              </a:rPr>
              <a:t>  </a:t>
            </a:r>
          </a:p>
          <a:p>
            <a:pPr algn="ctr"/>
            <a:endParaRPr lang="en-US">
              <a:latin typeface="Aptos" panose="020B0004020202020204" pitchFamily="34" charset="0"/>
            </a:endParaRPr>
          </a:p>
        </p:txBody>
      </p:sp>
      <p:pic>
        <p:nvPicPr>
          <p:cNvPr id="6" name="Picture 5">
            <a:extLst>
              <a:ext uri="{FF2B5EF4-FFF2-40B4-BE49-F238E27FC236}">
                <a16:creationId xmlns:a16="http://schemas.microsoft.com/office/drawing/2014/main" id="{35D03513-3032-75F1-04C9-57FCC6FFEFCA}"/>
              </a:ext>
            </a:extLst>
          </p:cNvPr>
          <p:cNvPicPr>
            <a:picLocks noChangeAspect="1"/>
          </p:cNvPicPr>
          <p:nvPr/>
        </p:nvPicPr>
        <p:blipFill>
          <a:blip r:embed="rId5"/>
          <a:stretch>
            <a:fillRect/>
          </a:stretch>
        </p:blipFill>
        <p:spPr>
          <a:xfrm>
            <a:off x="765704" y="1243231"/>
            <a:ext cx="5669680" cy="24604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982346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4FA0A3-9BF1-3B04-B08D-6340DE98170C}"/>
              </a:ext>
            </a:extLst>
          </p:cNvPr>
          <p:cNvSpPr txBox="1"/>
          <p:nvPr/>
        </p:nvSpPr>
        <p:spPr>
          <a:xfrm>
            <a:off x="4763845" y="1256867"/>
            <a:ext cx="7100046" cy="178510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5E4C3A"/>
                </a:solidFill>
                <a:effectLst/>
                <a:uLnTx/>
                <a:uFillTx/>
                <a:latin typeface="Aptos" panose="02110004020202020204"/>
                <a:ea typeface="+mn-ea"/>
                <a:cs typeface="+mn-cs"/>
              </a:rPr>
              <a:t>Visit </a:t>
            </a:r>
            <a:r>
              <a:rPr kumimoji="0" lang="en-US" sz="2000" b="0" i="0" u="none" strike="noStrike" kern="1200" cap="none" spc="0" normalizeH="0" baseline="0" noProof="0">
                <a:ln>
                  <a:noFill/>
                </a:ln>
                <a:solidFill>
                  <a:srgbClr val="5E4C3A"/>
                </a:solidFill>
                <a:effectLst/>
                <a:uLnTx/>
                <a:uFillTx/>
                <a:latin typeface="Aptos" panose="02110004020202020204"/>
                <a:ea typeface="+mn-ea"/>
                <a:cs typeface="+mn-cs"/>
                <a:hlinkClick r:id="rId3"/>
              </a:rPr>
              <a:t>Partner with a Payer</a:t>
            </a:r>
            <a:r>
              <a:rPr kumimoji="0" lang="en-US" sz="2000" b="0" i="0" u="none" strike="noStrike" kern="1200" cap="none" spc="0" normalizeH="0" baseline="0" noProof="0">
                <a:ln>
                  <a:noFill/>
                </a:ln>
                <a:solidFill>
                  <a:srgbClr val="5E4C3A"/>
                </a:solidFill>
                <a:effectLst/>
                <a:uLnTx/>
                <a:uFillTx/>
                <a:latin typeface="Aptos" panose="02110004020202020204"/>
                <a:ea typeface="+mn-ea"/>
                <a:cs typeface="+mn-cs"/>
              </a:rPr>
              <a:t> website provide abstracts for 2023 and 2024 grants</a:t>
            </a:r>
            <a:r>
              <a:rPr lang="en-US" sz="2000">
                <a:solidFill>
                  <a:srgbClr val="5E4C3A"/>
                </a:solidFill>
                <a:latin typeface="Aptos" panose="02110004020202020204"/>
              </a:rPr>
              <a:t>.</a:t>
            </a:r>
            <a:endParaRPr kumimoji="0" lang="en-US" sz="2000" b="0" i="0" u="none" strike="noStrike" kern="1200" cap="none" spc="0" normalizeH="0" baseline="0" noProof="0">
              <a:ln>
                <a:noFill/>
              </a:ln>
              <a:solidFill>
                <a:srgbClr val="5E4C3A"/>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5E4C3A"/>
                </a:solidFill>
                <a:effectLst/>
                <a:uLnTx/>
                <a:uFillTx/>
                <a:latin typeface="Aptos" panose="02110004020202020204"/>
                <a:ea typeface="+mn-ea"/>
                <a:cs typeface="+mn-cs"/>
              </a:rPr>
              <a:t>Once final grant reports are accepted by the USFWS, AFWA will upload grant reports on the AFWA Multistate Dashboard.</a:t>
            </a:r>
          </a:p>
        </p:txBody>
      </p:sp>
      <p:pic>
        <p:nvPicPr>
          <p:cNvPr id="13" name="Picture 12">
            <a:extLst>
              <a:ext uri="{FF2B5EF4-FFF2-40B4-BE49-F238E27FC236}">
                <a16:creationId xmlns:a16="http://schemas.microsoft.com/office/drawing/2014/main" id="{6CDCAB1B-8720-54F5-2F8C-F7EA473548C4}"/>
              </a:ext>
            </a:extLst>
          </p:cNvPr>
          <p:cNvPicPr>
            <a:picLocks noChangeAspect="1"/>
          </p:cNvPicPr>
          <p:nvPr/>
        </p:nvPicPr>
        <p:blipFill>
          <a:blip r:embed="rId4"/>
          <a:stretch>
            <a:fillRect/>
          </a:stretch>
        </p:blipFill>
        <p:spPr>
          <a:xfrm>
            <a:off x="189886" y="1516566"/>
            <a:ext cx="4143511" cy="5268282"/>
          </a:xfrm>
          <a:prstGeom prst="rect">
            <a:avLst/>
          </a:prstGeom>
          <a:ln>
            <a:noFill/>
          </a:ln>
          <a:effectLst>
            <a:outerShdw blurRad="190500" algn="tl" rotWithShape="0">
              <a:srgbClr val="000000">
                <a:alpha val="70000"/>
              </a:srgbClr>
            </a:outerShdw>
          </a:effectLst>
        </p:spPr>
      </p:pic>
      <p:cxnSp>
        <p:nvCxnSpPr>
          <p:cNvPr id="15" name="Straight Arrow Connector 14">
            <a:extLst>
              <a:ext uri="{FF2B5EF4-FFF2-40B4-BE49-F238E27FC236}">
                <a16:creationId xmlns:a16="http://schemas.microsoft.com/office/drawing/2014/main" id="{CCEFE5CA-5EDF-6FEA-D599-672067AE9D55}"/>
              </a:ext>
            </a:extLst>
          </p:cNvPr>
          <p:cNvCxnSpPr>
            <a:cxnSpLocks/>
          </p:cNvCxnSpPr>
          <p:nvPr/>
        </p:nvCxnSpPr>
        <p:spPr>
          <a:xfrm flipH="1">
            <a:off x="2189334" y="4052217"/>
            <a:ext cx="1896891" cy="0"/>
          </a:xfrm>
          <a:prstGeom prst="straightConnector1">
            <a:avLst/>
          </a:prstGeom>
          <a:ln w="57150">
            <a:solidFill>
              <a:srgbClr val="FF66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6776DBC1-27AE-6051-3044-16F4D31F3AC3}"/>
              </a:ext>
            </a:extLst>
          </p:cNvPr>
          <p:cNvCxnSpPr>
            <a:cxnSpLocks/>
          </p:cNvCxnSpPr>
          <p:nvPr/>
        </p:nvCxnSpPr>
        <p:spPr>
          <a:xfrm flipH="1">
            <a:off x="3970209" y="1732768"/>
            <a:ext cx="497016" cy="0"/>
          </a:xfrm>
          <a:prstGeom prst="straightConnector1">
            <a:avLst/>
          </a:prstGeom>
          <a:ln w="57150">
            <a:solidFill>
              <a:srgbClr val="FF6600"/>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963A0862-8BEA-A222-2E4D-D8D8A9889C4C}"/>
              </a:ext>
            </a:extLst>
          </p:cNvPr>
          <p:cNvSpPr/>
          <p:nvPr/>
        </p:nvSpPr>
        <p:spPr>
          <a:xfrm>
            <a:off x="189886" y="73152"/>
            <a:ext cx="4143511" cy="1280851"/>
          </a:xfrm>
          <a:prstGeom prst="rect">
            <a:avLst/>
          </a:prstGeom>
          <a:solidFill>
            <a:srgbClr val="007AC3"/>
          </a:solidFill>
          <a:ln>
            <a:solidFill>
              <a:srgbClr val="007AC3"/>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a:extLst>
              <a:ext uri="{FF2B5EF4-FFF2-40B4-BE49-F238E27FC236}">
                <a16:creationId xmlns:a16="http://schemas.microsoft.com/office/drawing/2014/main" id="{70CE238D-BCF5-F91D-871A-DF4224410F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382" t="46482" r="28707" b="9688"/>
          <a:stretch/>
        </p:blipFill>
        <p:spPr bwMode="auto">
          <a:xfrm>
            <a:off x="785548" y="582187"/>
            <a:ext cx="2952187" cy="7718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EF97B00-949F-0D7C-8D92-3BE507264A2A}"/>
              </a:ext>
            </a:extLst>
          </p:cNvPr>
          <p:cNvSpPr txBox="1"/>
          <p:nvPr/>
        </p:nvSpPr>
        <p:spPr>
          <a:xfrm>
            <a:off x="233392" y="320197"/>
            <a:ext cx="40564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Multistate Conservation Grant Program</a:t>
            </a:r>
          </a:p>
        </p:txBody>
      </p:sp>
      <p:sp>
        <p:nvSpPr>
          <p:cNvPr id="11" name="Rectangle 10">
            <a:extLst>
              <a:ext uri="{FF2B5EF4-FFF2-40B4-BE49-F238E27FC236}">
                <a16:creationId xmlns:a16="http://schemas.microsoft.com/office/drawing/2014/main" id="{629B74ED-7775-66CA-21F9-12728F32BF6D}"/>
              </a:ext>
            </a:extLst>
          </p:cNvPr>
          <p:cNvSpPr/>
          <p:nvPr/>
        </p:nvSpPr>
        <p:spPr>
          <a:xfrm>
            <a:off x="189886" y="73152"/>
            <a:ext cx="4143511" cy="163516"/>
          </a:xfrm>
          <a:prstGeom prst="rect">
            <a:avLst/>
          </a:prstGeom>
          <a:solidFill>
            <a:schemeClr val="bg2">
              <a:lumMod val="1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erriweather" panose="00000500000000000000" pitchFamily="2" charset="0"/>
                <a:ea typeface="+mn-ea"/>
                <a:cs typeface="Arabic Typesetting" panose="020F0502020204030204" pitchFamily="66" charset="-78"/>
              </a:rPr>
              <a:t>Partner with a Payer</a:t>
            </a:r>
          </a:p>
        </p:txBody>
      </p:sp>
      <p:sp>
        <p:nvSpPr>
          <p:cNvPr id="4" name="TextBox 3">
            <a:extLst>
              <a:ext uri="{FF2B5EF4-FFF2-40B4-BE49-F238E27FC236}">
                <a16:creationId xmlns:a16="http://schemas.microsoft.com/office/drawing/2014/main" id="{BF430FEC-D55E-1087-CA4A-5D2B0EDE3EA2}"/>
              </a:ext>
            </a:extLst>
          </p:cNvPr>
          <p:cNvSpPr txBox="1"/>
          <p:nvPr/>
        </p:nvSpPr>
        <p:spPr>
          <a:xfrm>
            <a:off x="4289887" y="215323"/>
            <a:ext cx="6096000" cy="800219"/>
          </a:xfrm>
          <a:prstGeom prst="rect">
            <a:avLst/>
          </a:prstGeom>
          <a:noFill/>
        </p:spPr>
        <p:txBody>
          <a:bodyPr wrap="square">
            <a:spAutoFit/>
          </a:bodyPr>
          <a:lstStyle/>
          <a:p>
            <a:pPr algn="ctr"/>
            <a:r>
              <a:rPr lang="en-US" sz="2800" b="1">
                <a:solidFill>
                  <a:srgbClr val="006225"/>
                </a:solidFill>
                <a:latin typeface="Aptos" panose="020B0004020202020204" pitchFamily="34" charset="0"/>
              </a:rPr>
              <a:t>Resources </a:t>
            </a:r>
            <a:br>
              <a:rPr lang="en-US" sz="1600" b="1">
                <a:solidFill>
                  <a:srgbClr val="006225"/>
                </a:solidFill>
                <a:latin typeface="Aptos" panose="020B0004020202020204" pitchFamily="34" charset="0"/>
              </a:rPr>
            </a:br>
            <a:r>
              <a:rPr lang="en-US" sz="1800" b="1">
                <a:solidFill>
                  <a:srgbClr val="006225"/>
                </a:solidFill>
                <a:latin typeface="Aptos" panose="020B0004020202020204" pitchFamily="34" charset="0"/>
              </a:rPr>
              <a:t>Partner with a Payer Website</a:t>
            </a:r>
            <a:endParaRPr kumimoji="0" lang="en-US" sz="1800" b="0" i="0" u="none" strike="noStrike" kern="1200" cap="none" spc="0" normalizeH="0" baseline="0" noProof="0">
              <a:ln>
                <a:noFill/>
              </a:ln>
              <a:solidFill>
                <a:srgbClr val="000000"/>
              </a:solidFill>
              <a:effectLst/>
              <a:uLnTx/>
              <a:uFillTx/>
              <a:latin typeface="Aptos" panose="020B0004020202020204" pitchFamily="34" charset="0"/>
            </a:endParaRPr>
          </a:p>
        </p:txBody>
      </p:sp>
      <p:pic>
        <p:nvPicPr>
          <p:cNvPr id="9" name="Picture 8">
            <a:extLst>
              <a:ext uri="{FF2B5EF4-FFF2-40B4-BE49-F238E27FC236}">
                <a16:creationId xmlns:a16="http://schemas.microsoft.com/office/drawing/2014/main" id="{45BEF5D6-70AB-FBE8-E857-8D3A6ADD7E28}"/>
              </a:ext>
            </a:extLst>
          </p:cNvPr>
          <p:cNvPicPr>
            <a:picLocks noChangeAspect="1"/>
          </p:cNvPicPr>
          <p:nvPr/>
        </p:nvPicPr>
        <p:blipFill>
          <a:blip r:embed="rId6"/>
          <a:stretch>
            <a:fillRect/>
          </a:stretch>
        </p:blipFill>
        <p:spPr>
          <a:xfrm>
            <a:off x="9099867" y="105845"/>
            <a:ext cx="2495550" cy="1019175"/>
          </a:xfrm>
          <a:prstGeom prst="rect">
            <a:avLst/>
          </a:prstGeom>
        </p:spPr>
      </p:pic>
      <p:pic>
        <p:nvPicPr>
          <p:cNvPr id="10" name="Content Placeholder 4" descr="A group of people fishing&#10;&#10;Description automatically generated with medium confidence">
            <a:extLst>
              <a:ext uri="{FF2B5EF4-FFF2-40B4-BE49-F238E27FC236}">
                <a16:creationId xmlns:a16="http://schemas.microsoft.com/office/drawing/2014/main" id="{24663082-BD78-0475-69A2-5132A9CE24BC}"/>
              </a:ext>
            </a:extLst>
          </p:cNvPr>
          <p:cNvPicPr>
            <a:picLocks noChangeAspect="1"/>
          </p:cNvPicPr>
          <p:nvPr/>
        </p:nvPicPr>
        <p:blipFill rotWithShape="1">
          <a:blip r:embed="rId7">
            <a:extLst>
              <a:ext uri="{28A0092B-C50C-407E-A947-70E740481C1C}">
                <a14:useLocalDpi xmlns:a14="http://schemas.microsoft.com/office/drawing/2010/main" val="0"/>
              </a:ext>
            </a:extLst>
          </a:blip>
          <a:srcRect l="2118" t="25018"/>
          <a:stretch/>
        </p:blipFill>
        <p:spPr>
          <a:xfrm>
            <a:off x="5886450" y="3281369"/>
            <a:ext cx="5400675" cy="312218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338892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3DE82C-0C55-46AE-B68A-32D9BCD3CE6C}"/>
              </a:ext>
            </a:extLst>
          </p:cNvPr>
          <p:cNvSpPr>
            <a:spLocks noGrp="1"/>
          </p:cNvSpPr>
          <p:nvPr>
            <p:ph type="title"/>
          </p:nvPr>
        </p:nvSpPr>
        <p:spPr>
          <a:xfrm>
            <a:off x="326315" y="206754"/>
            <a:ext cx="6105953" cy="834184"/>
          </a:xfrm>
        </p:spPr>
        <p:txBody>
          <a:bodyPr anchor="b">
            <a:normAutofit fontScale="90000"/>
          </a:bodyPr>
          <a:lstStyle/>
          <a:p>
            <a:r>
              <a:rPr lang="en-US" sz="5400" b="1">
                <a:latin typeface="Aptos" panose="020B0004020202020204" pitchFamily="34" charset="0"/>
              </a:rPr>
              <a:t>Need Assistance?</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E6B1472-72F6-40FB-B90D-00DAEFDBC5F9}"/>
              </a:ext>
            </a:extLst>
          </p:cNvPr>
          <p:cNvSpPr>
            <a:spLocks noGrp="1"/>
          </p:cNvSpPr>
          <p:nvPr>
            <p:ph idx="1"/>
          </p:nvPr>
        </p:nvSpPr>
        <p:spPr>
          <a:xfrm>
            <a:off x="325120" y="2500604"/>
            <a:ext cx="5285105" cy="4115174"/>
          </a:xfrm>
        </p:spPr>
        <p:txBody>
          <a:bodyPr vert="horz" lIns="91440" tIns="45720" rIns="91440" bIns="45720" rtlCol="0" anchor="t">
            <a:normAutofit fontScale="92500"/>
          </a:bodyPr>
          <a:lstStyle/>
          <a:p>
            <a:pPr marL="0" indent="0">
              <a:buNone/>
            </a:pPr>
            <a:endParaRPr lang="en-US" sz="1700">
              <a:latin typeface="Aptos" panose="020B0004020202020204" pitchFamily="34" charset="0"/>
            </a:endParaRPr>
          </a:p>
          <a:p>
            <a:pPr marL="0" indent="0">
              <a:buNone/>
            </a:pPr>
            <a:r>
              <a:rPr lang="en-US" sz="1700" b="1">
                <a:latin typeface="Aptos"/>
              </a:rPr>
              <a:t>Association of Fish and Wildlife Agencies (AFWA)</a:t>
            </a:r>
          </a:p>
          <a:p>
            <a:r>
              <a:rPr lang="en-US" sz="1700">
                <a:latin typeface="Aptos"/>
              </a:rPr>
              <a:t>Silvana </a:t>
            </a:r>
            <a:r>
              <a:rPr lang="en-US" sz="1700" err="1">
                <a:latin typeface="Aptos"/>
              </a:rPr>
              <a:t>Yaroschuk</a:t>
            </a:r>
            <a:r>
              <a:rPr lang="en-US" sz="1700">
                <a:latin typeface="Aptos"/>
              </a:rPr>
              <a:t>, MSCGP Coordinator, </a:t>
            </a:r>
            <a:r>
              <a:rPr lang="en-US" sz="1700">
                <a:latin typeface="Aptos"/>
                <a:hlinkClick r:id="rId3"/>
              </a:rPr>
              <a:t>syaroschuk@fishwildlife.org</a:t>
            </a:r>
            <a:r>
              <a:rPr lang="en-US" sz="1700">
                <a:latin typeface="Aptos"/>
              </a:rPr>
              <a:t> </a:t>
            </a:r>
          </a:p>
          <a:p>
            <a:r>
              <a:rPr lang="en-US" sz="1700">
                <a:latin typeface="Aptos"/>
              </a:rPr>
              <a:t>John Lord, Director of Finance and Member Programs, </a:t>
            </a:r>
            <a:r>
              <a:rPr lang="en-US" sz="1700">
                <a:latin typeface="Aptos"/>
                <a:hlinkClick r:id="rId4"/>
              </a:rPr>
              <a:t>jlord@fishwildlife.org</a:t>
            </a:r>
            <a:r>
              <a:rPr lang="en-US" sz="1700">
                <a:latin typeface="Aptos"/>
              </a:rPr>
              <a:t> </a:t>
            </a:r>
            <a:endParaRPr lang="en-US" sz="1700">
              <a:latin typeface="Aptos" panose="020B0004020202020204" pitchFamily="34" charset="0"/>
            </a:endParaRPr>
          </a:p>
          <a:p>
            <a:pPr marL="0" indent="0">
              <a:buNone/>
            </a:pPr>
            <a:endParaRPr lang="en-US" sz="1700">
              <a:latin typeface="Aptos" panose="020B0004020202020204" pitchFamily="34" charset="0"/>
            </a:endParaRPr>
          </a:p>
          <a:p>
            <a:pPr marL="0" indent="0">
              <a:buNone/>
            </a:pPr>
            <a:r>
              <a:rPr lang="en-US" sz="1700" b="1">
                <a:latin typeface="Aptos"/>
              </a:rPr>
              <a:t>Office of Conservation Investment, USFWS:</a:t>
            </a:r>
          </a:p>
          <a:p>
            <a:r>
              <a:rPr lang="en-US" sz="1700">
                <a:latin typeface="Aptos"/>
              </a:rPr>
              <a:t>Karen Bennett, Multistate Conservation Grant Coordinator, </a:t>
            </a:r>
            <a:r>
              <a:rPr lang="en-US" sz="1700">
                <a:latin typeface="Aptos"/>
                <a:hlinkClick r:id="rId5"/>
              </a:rPr>
              <a:t>karen_bennett@fws.gov</a:t>
            </a:r>
            <a:endParaRPr lang="en-US" sz="1700">
              <a:latin typeface="Aptos"/>
            </a:endParaRPr>
          </a:p>
          <a:p>
            <a:r>
              <a:rPr lang="en-US" sz="1700">
                <a:latin typeface="Aptos"/>
              </a:rPr>
              <a:t>Lori Bennett, Program Analyst, </a:t>
            </a:r>
            <a:r>
              <a:rPr lang="en-US" sz="1700">
                <a:latin typeface="Aptos"/>
                <a:hlinkClick r:id="rId6"/>
              </a:rPr>
              <a:t>lori_bennett@fws.gov</a:t>
            </a:r>
            <a:r>
              <a:rPr lang="en-US" sz="1700">
                <a:latin typeface="Aptos"/>
              </a:rPr>
              <a:t> </a:t>
            </a:r>
            <a:endParaRPr lang="en-US" sz="1700">
              <a:latin typeface="Aptos" panose="020B0004020202020204" pitchFamily="34" charset="0"/>
            </a:endParaRPr>
          </a:p>
          <a:p>
            <a:r>
              <a:rPr lang="en-US" sz="1700">
                <a:latin typeface="Aptos"/>
              </a:rPr>
              <a:t>Tom Decker, Branch Manager, Communications, Analysis and Partnerships, </a:t>
            </a:r>
            <a:r>
              <a:rPr lang="en-US" sz="1700">
                <a:latin typeface="Aptos"/>
                <a:hlinkClick r:id="rId7"/>
              </a:rPr>
              <a:t>thomas_decker@fws.gov</a:t>
            </a:r>
            <a:r>
              <a:rPr lang="en-US" sz="1700">
                <a:latin typeface="Aptos"/>
              </a:rPr>
              <a:t>  </a:t>
            </a:r>
            <a:endParaRPr lang="en-US" sz="1700">
              <a:latin typeface="Aptos" panose="020B0004020202020204" pitchFamily="34" charset="0"/>
            </a:endParaRPr>
          </a:p>
          <a:p>
            <a:endParaRPr lang="en-US" sz="1700">
              <a:latin typeface="Aptos" panose="020B0004020202020204" pitchFamily="34" charset="0"/>
            </a:endParaRPr>
          </a:p>
        </p:txBody>
      </p:sp>
      <p:pic>
        <p:nvPicPr>
          <p:cNvPr id="5" name="Picture 4" descr="A picture containing text, sky, sign, outdoor&#10;&#10;Description automatically generated">
            <a:extLst>
              <a:ext uri="{FF2B5EF4-FFF2-40B4-BE49-F238E27FC236}">
                <a16:creationId xmlns:a16="http://schemas.microsoft.com/office/drawing/2014/main" id="{2A5097B4-5051-4BE6-A44D-684445EE3699}"/>
              </a:ext>
            </a:extLst>
          </p:cNvPr>
          <p:cNvPicPr>
            <a:picLocks noChangeAspect="1"/>
          </p:cNvPicPr>
          <p:nvPr/>
        </p:nvPicPr>
        <p:blipFill rotWithShape="1">
          <a:blip r:embed="rId8">
            <a:extLst>
              <a:ext uri="{28A0092B-C50C-407E-A947-70E740481C1C}">
                <a14:useLocalDpi xmlns:a14="http://schemas.microsoft.com/office/drawing/2010/main" val="0"/>
              </a:ext>
            </a:extLst>
          </a:blip>
          <a:srcRect l="10281" t="1" r="39375" b="1"/>
          <a:stretch/>
        </p:blipFill>
        <p:spPr>
          <a:xfrm>
            <a:off x="6578282" y="0"/>
            <a:ext cx="5610670"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5" descr="A logo for a company&#10;&#10;Description automatically generated">
            <a:extLst>
              <a:ext uri="{FF2B5EF4-FFF2-40B4-BE49-F238E27FC236}">
                <a16:creationId xmlns:a16="http://schemas.microsoft.com/office/drawing/2014/main" id="{DDEB62C8-5C7E-BDA2-EF19-DD9EE97AEF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7030" y="1352419"/>
            <a:ext cx="2426202" cy="906418"/>
          </a:xfrm>
          <a:prstGeom prst="rect">
            <a:avLst/>
          </a:prstGeom>
        </p:spPr>
      </p:pic>
      <p:pic>
        <p:nvPicPr>
          <p:cNvPr id="8" name="Picture 7" descr="A logo with a deer and fish&#10;&#10;Description automatically generated">
            <a:extLst>
              <a:ext uri="{FF2B5EF4-FFF2-40B4-BE49-F238E27FC236}">
                <a16:creationId xmlns:a16="http://schemas.microsoft.com/office/drawing/2014/main" id="{DCAB58F6-C9CE-C7C3-7FFE-E286E35832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00262" y="1283550"/>
            <a:ext cx="1037149" cy="1008109"/>
          </a:xfrm>
          <a:prstGeom prst="rect">
            <a:avLst/>
          </a:prstGeom>
        </p:spPr>
      </p:pic>
    </p:spTree>
    <p:extLst>
      <p:ext uri="{BB962C8B-B14F-4D97-AF65-F5344CB8AC3E}">
        <p14:creationId xmlns:p14="http://schemas.microsoft.com/office/powerpoint/2010/main" val="4030099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ruck, sitting, parked, side&#10;&#10;Description automatically generated">
            <a:extLst>
              <a:ext uri="{FF2B5EF4-FFF2-40B4-BE49-F238E27FC236}">
                <a16:creationId xmlns:a16="http://schemas.microsoft.com/office/drawing/2014/main" id="{46B41AE5-5328-4A55-9692-EB1A5306FF79}"/>
              </a:ext>
            </a:extLst>
          </p:cNvPr>
          <p:cNvPicPr>
            <a:picLocks noChangeAspect="1"/>
          </p:cNvPicPr>
          <p:nvPr/>
        </p:nvPicPr>
        <p:blipFill rotWithShape="1">
          <a:blip r:embed="rId2">
            <a:extLst>
              <a:ext uri="{28A0092B-C50C-407E-A947-70E740481C1C}">
                <a14:useLocalDpi xmlns:a14="http://schemas.microsoft.com/office/drawing/2010/main" val="0"/>
              </a:ext>
            </a:extLst>
          </a:blip>
          <a:srcRect l="4194" r="302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7A4D7EDF-5D0A-2A43-27DC-DF66E00BF633}"/>
              </a:ext>
            </a:extLst>
          </p:cNvPr>
          <p:cNvSpPr txBox="1"/>
          <p:nvPr/>
        </p:nvSpPr>
        <p:spPr>
          <a:xfrm>
            <a:off x="771553" y="1742969"/>
            <a:ext cx="3768596" cy="923330"/>
          </a:xfrm>
          <a:prstGeom prst="rect">
            <a:avLst/>
          </a:prstGeom>
          <a:noFill/>
        </p:spPr>
        <p:txBody>
          <a:bodyPr wrap="none" rtlCol="0">
            <a:spAutoFit/>
          </a:bodyPr>
          <a:lstStyle/>
          <a:p>
            <a:r>
              <a:rPr lang="en-US" sz="5400" b="1">
                <a:latin typeface="Aptos" panose="020B0004020202020204" pitchFamily="34" charset="0"/>
              </a:rPr>
              <a:t>Questions?</a:t>
            </a:r>
          </a:p>
        </p:txBody>
      </p:sp>
      <p:sp>
        <p:nvSpPr>
          <p:cNvPr id="8" name="TextBox 7">
            <a:extLst>
              <a:ext uri="{FF2B5EF4-FFF2-40B4-BE49-F238E27FC236}">
                <a16:creationId xmlns:a16="http://schemas.microsoft.com/office/drawing/2014/main" id="{54B041D5-A36B-B3F7-A6F9-BDE9018AD9A5}"/>
              </a:ext>
            </a:extLst>
          </p:cNvPr>
          <p:cNvSpPr txBox="1"/>
          <p:nvPr/>
        </p:nvSpPr>
        <p:spPr>
          <a:xfrm>
            <a:off x="461713" y="4719447"/>
            <a:ext cx="4549643" cy="923330"/>
          </a:xfrm>
          <a:prstGeom prst="rect">
            <a:avLst/>
          </a:prstGeom>
          <a:noFill/>
        </p:spPr>
        <p:txBody>
          <a:bodyPr wrap="none" rtlCol="0">
            <a:spAutoFit/>
          </a:bodyPr>
          <a:lstStyle/>
          <a:p>
            <a:r>
              <a:rPr lang="en-US" sz="5400" b="1">
                <a:latin typeface="Segoe Script" panose="030B0504020000000003" pitchFamily="66" charset="0"/>
              </a:rPr>
              <a:t>Thank you!</a:t>
            </a:r>
          </a:p>
        </p:txBody>
      </p:sp>
    </p:spTree>
    <p:extLst>
      <p:ext uri="{BB962C8B-B14F-4D97-AF65-F5344CB8AC3E}">
        <p14:creationId xmlns:p14="http://schemas.microsoft.com/office/powerpoint/2010/main" val="1000681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timeline&#10;&#10;Description automatically generated">
            <a:extLst>
              <a:ext uri="{FF2B5EF4-FFF2-40B4-BE49-F238E27FC236}">
                <a16:creationId xmlns:a16="http://schemas.microsoft.com/office/drawing/2014/main" id="{C5D39B1A-CF58-EDE5-C2EB-7718BA65D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3488"/>
            <a:ext cx="9144000" cy="6768720"/>
          </a:xfrm>
          <a:prstGeom prst="rect">
            <a:avLst/>
          </a:prstGeom>
        </p:spPr>
      </p:pic>
      <p:sp>
        <p:nvSpPr>
          <p:cNvPr id="3" name="Rectangle 2">
            <a:extLst>
              <a:ext uri="{FF2B5EF4-FFF2-40B4-BE49-F238E27FC236}">
                <a16:creationId xmlns:a16="http://schemas.microsoft.com/office/drawing/2014/main" id="{AE688441-C1B5-96EC-14A3-4E23FE4A57ED}"/>
              </a:ext>
            </a:extLst>
          </p:cNvPr>
          <p:cNvSpPr/>
          <p:nvPr/>
        </p:nvSpPr>
        <p:spPr>
          <a:xfrm>
            <a:off x="1614310" y="2415822"/>
            <a:ext cx="2201333" cy="1645539"/>
          </a:xfrm>
          <a:prstGeom prst="rect">
            <a:avLst/>
          </a:prstGeom>
          <a:noFill/>
          <a:ln w="57150">
            <a:solidFill>
              <a:srgbClr val="00FF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946B2DE-A621-BB0A-8764-A1659E685ECF}"/>
              </a:ext>
            </a:extLst>
          </p:cNvPr>
          <p:cNvSpPr/>
          <p:nvPr/>
        </p:nvSpPr>
        <p:spPr>
          <a:xfrm>
            <a:off x="1761068" y="270932"/>
            <a:ext cx="8392336" cy="643467"/>
          </a:xfrm>
          <a:prstGeom prst="rect">
            <a:avLst/>
          </a:prstGeom>
          <a:noFill/>
          <a:ln w="57150">
            <a:solidFill>
              <a:srgbClr val="00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9205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Freeform: Shape 19">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91F7150-4A73-26E7-F2B3-7B4C969A655A}"/>
              </a:ext>
            </a:extLst>
          </p:cNvPr>
          <p:cNvPicPr>
            <a:picLocks noChangeAspect="1"/>
          </p:cNvPicPr>
          <p:nvPr/>
        </p:nvPicPr>
        <p:blipFill>
          <a:blip r:embed="rId3"/>
          <a:stretch>
            <a:fillRect/>
          </a:stretch>
        </p:blipFill>
        <p:spPr>
          <a:xfrm>
            <a:off x="8181311" y="0"/>
            <a:ext cx="4010689" cy="5353397"/>
          </a:xfrm>
          <a:prstGeom prst="rect">
            <a:avLst/>
          </a:prstGeom>
        </p:spPr>
      </p:pic>
      <p:pic>
        <p:nvPicPr>
          <p:cNvPr id="13" name="Picture 12" descr="A bird sitting on a log&#10;&#10;Description automatically generated with medium confidence">
            <a:extLst>
              <a:ext uri="{FF2B5EF4-FFF2-40B4-BE49-F238E27FC236}">
                <a16:creationId xmlns:a16="http://schemas.microsoft.com/office/drawing/2014/main" id="{73688230-0EB0-FD67-E56B-A4DFA4611E22}"/>
              </a:ext>
            </a:extLst>
          </p:cNvPr>
          <p:cNvPicPr>
            <a:picLocks noChangeAspect="1"/>
          </p:cNvPicPr>
          <p:nvPr/>
        </p:nvPicPr>
        <p:blipFill rotWithShape="1">
          <a:blip r:embed="rId4">
            <a:extLst>
              <a:ext uri="{28A0092B-C50C-407E-A947-70E740481C1C}">
                <a14:useLocalDpi xmlns:a14="http://schemas.microsoft.com/office/drawing/2010/main" val="0"/>
              </a:ext>
            </a:extLst>
          </a:blip>
          <a:srcRect l="10352" r="8532" b="-3"/>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9" name="Picture 8" descr="A picture containing tree, outdoor, grass, person&#10;&#10;Description automatically generated">
            <a:extLst>
              <a:ext uri="{FF2B5EF4-FFF2-40B4-BE49-F238E27FC236}">
                <a16:creationId xmlns:a16="http://schemas.microsoft.com/office/drawing/2014/main" id="{23B5895F-C93C-563D-3191-506D4DC988CC}"/>
              </a:ext>
            </a:extLst>
          </p:cNvPr>
          <p:cNvPicPr>
            <a:picLocks noChangeAspect="1"/>
          </p:cNvPicPr>
          <p:nvPr/>
        </p:nvPicPr>
        <p:blipFill rotWithShape="1">
          <a:blip r:embed="rId5">
            <a:extLst>
              <a:ext uri="{28A0092B-C50C-407E-A947-70E740481C1C}">
                <a14:useLocalDpi xmlns:a14="http://schemas.microsoft.com/office/drawing/2010/main" val="0"/>
              </a:ext>
            </a:extLst>
          </a:blip>
          <a:srcRect t="23573" r="-1" b="3872"/>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p:nvSpPr>
          <p:cNvPr id="4" name="TextBox 3">
            <a:extLst>
              <a:ext uri="{FF2B5EF4-FFF2-40B4-BE49-F238E27FC236}">
                <a16:creationId xmlns:a16="http://schemas.microsoft.com/office/drawing/2014/main" id="{7357278A-CFED-391A-A2BE-C676209FC98C}"/>
              </a:ext>
            </a:extLst>
          </p:cNvPr>
          <p:cNvSpPr txBox="1"/>
          <p:nvPr/>
        </p:nvSpPr>
        <p:spPr>
          <a:xfrm>
            <a:off x="399955" y="570092"/>
            <a:ext cx="4970439" cy="1325563"/>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400" b="1">
                <a:solidFill>
                  <a:srgbClr val="5E4C3A"/>
                </a:solidFill>
                <a:latin typeface="Aptos" panose="020B0004020202020204" pitchFamily="34" charset="0"/>
              </a:rPr>
              <a:t>MSCGP Program Administration</a:t>
            </a:r>
          </a:p>
          <a:p>
            <a:pPr>
              <a:lnSpc>
                <a:spcPct val="90000"/>
              </a:lnSpc>
              <a:spcBef>
                <a:spcPct val="0"/>
              </a:spcBef>
              <a:spcAft>
                <a:spcPts val="600"/>
              </a:spcAft>
            </a:pPr>
            <a:r>
              <a:rPr lang="en-US" sz="2000">
                <a:solidFill>
                  <a:srgbClr val="5E4C3A"/>
                </a:solidFill>
                <a:latin typeface="Aptos" panose="020B0004020202020204" pitchFamily="34" charset="0"/>
              </a:rPr>
              <a:t>The Association of Fish and Wildlife Agencies (AFWA) and the U.S. Fish and Wildlife Service (USFWS) cooperatively administer the MSCG process. </a:t>
            </a:r>
          </a:p>
          <a:p>
            <a:pPr>
              <a:lnSpc>
                <a:spcPct val="90000"/>
              </a:lnSpc>
              <a:spcBef>
                <a:spcPct val="0"/>
              </a:spcBef>
              <a:spcAft>
                <a:spcPts val="600"/>
              </a:spcAft>
            </a:pPr>
            <a:endParaRPr lang="en-US" sz="2800" kern="1200">
              <a:solidFill>
                <a:schemeClr val="tx1"/>
              </a:solidFill>
              <a:latin typeface="Aptos" panose="020B0004020202020204" pitchFamily="34" charset="0"/>
              <a:ea typeface="+mj-ea"/>
              <a:cs typeface="+mj-cs"/>
            </a:endParaRPr>
          </a:p>
        </p:txBody>
      </p:sp>
      <p:graphicFrame>
        <p:nvGraphicFramePr>
          <p:cNvPr id="28" name="TextBox 7">
            <a:extLst>
              <a:ext uri="{FF2B5EF4-FFF2-40B4-BE49-F238E27FC236}">
                <a16:creationId xmlns:a16="http://schemas.microsoft.com/office/drawing/2014/main" id="{6EAA5543-B329-86F6-85E1-1F6AF185259C}"/>
              </a:ext>
            </a:extLst>
          </p:cNvPr>
          <p:cNvGraphicFramePr/>
          <p:nvPr>
            <p:extLst>
              <p:ext uri="{D42A27DB-BD31-4B8C-83A1-F6EECF244321}">
                <p14:modId xmlns:p14="http://schemas.microsoft.com/office/powerpoint/2010/main" val="877655786"/>
              </p:ext>
            </p:extLst>
          </p:nvPr>
        </p:nvGraphicFramePr>
        <p:xfrm>
          <a:off x="-104288" y="2136672"/>
          <a:ext cx="5922333" cy="44949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962551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2913E8-228F-41F5-AE21-429F5A0CB1FA}"/>
              </a:ext>
            </a:extLst>
          </p:cNvPr>
          <p:cNvSpPr>
            <a:spLocks noGrp="1"/>
          </p:cNvSpPr>
          <p:nvPr>
            <p:ph type="title"/>
          </p:nvPr>
        </p:nvSpPr>
        <p:spPr>
          <a:xfrm>
            <a:off x="483436" y="3036811"/>
            <a:ext cx="3200400" cy="694683"/>
          </a:xfrm>
        </p:spPr>
        <p:txBody>
          <a:bodyPr vert="horz" lIns="91440" tIns="45720" rIns="91440" bIns="45720" rtlCol="0" anchor="ctr">
            <a:normAutofit fontScale="90000"/>
          </a:bodyPr>
          <a:lstStyle/>
          <a:p>
            <a:r>
              <a:rPr lang="en-US" sz="4400" b="1" kern="1200">
                <a:solidFill>
                  <a:srgbClr val="FFFFFF"/>
                </a:solidFill>
                <a:latin typeface="Aptos" panose="020B0004020202020204" pitchFamily="34" charset="0"/>
              </a:rPr>
              <a:t>Quick Facts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834169-B082-45BA-A339-913E0C145C37}"/>
              </a:ext>
            </a:extLst>
          </p:cNvPr>
          <p:cNvSpPr>
            <a:spLocks noGrp="1"/>
          </p:cNvSpPr>
          <p:nvPr>
            <p:ph idx="1"/>
          </p:nvPr>
        </p:nvSpPr>
        <p:spPr>
          <a:xfrm>
            <a:off x="4352305" y="894239"/>
            <a:ext cx="7143009" cy="5135830"/>
          </a:xfrm>
          <a:noFill/>
        </p:spPr>
        <p:txBody>
          <a:bodyPr wrap="square">
            <a:spAutoFit/>
          </a:bodyPr>
          <a:lstStyle/>
          <a:p>
            <a:pPr marL="342900" indent="-342900">
              <a:spcBef>
                <a:spcPts val="1200"/>
              </a:spcBef>
              <a:spcAft>
                <a:spcPts val="1200"/>
              </a:spcAft>
              <a:buFont typeface="Wingdings" panose="05000000000000000000" pitchFamily="2" charset="2"/>
              <a:buChar char="§"/>
            </a:pPr>
            <a:r>
              <a:rPr lang="en-US" sz="2400">
                <a:solidFill>
                  <a:srgbClr val="5E4C3A"/>
                </a:solidFill>
                <a:latin typeface="Aptos" panose="020B0004020202020204" pitchFamily="34" charset="0"/>
              </a:rPr>
              <a:t>Since 2000, over </a:t>
            </a:r>
            <a:r>
              <a:rPr lang="en-US" sz="2400" b="1">
                <a:solidFill>
                  <a:srgbClr val="5E4C3A"/>
                </a:solidFill>
                <a:latin typeface="Aptos" panose="020B0004020202020204" pitchFamily="34" charset="0"/>
              </a:rPr>
              <a:t>600 grants </a:t>
            </a:r>
            <a:r>
              <a:rPr lang="en-US" sz="2400">
                <a:solidFill>
                  <a:srgbClr val="5E4C3A"/>
                </a:solidFill>
                <a:latin typeface="Aptos" panose="020B0004020202020204" pitchFamily="34" charset="0"/>
              </a:rPr>
              <a:t>have been awarded through MSCGP, which adds up to about $160M.</a:t>
            </a:r>
          </a:p>
          <a:p>
            <a:pPr marL="342900" indent="-342900">
              <a:spcBef>
                <a:spcPts val="1200"/>
              </a:spcBef>
              <a:spcAft>
                <a:spcPts val="1200"/>
              </a:spcAft>
              <a:buFont typeface="Wingdings" panose="05000000000000000000" pitchFamily="2" charset="2"/>
              <a:buChar char="§"/>
            </a:pPr>
            <a:r>
              <a:rPr lang="en-US" sz="2400">
                <a:solidFill>
                  <a:srgbClr val="5E4C3A"/>
                </a:solidFill>
                <a:latin typeface="Aptos" panose="020B0004020202020204" pitchFamily="34" charset="0"/>
              </a:rPr>
              <a:t>Approx. </a:t>
            </a:r>
            <a:r>
              <a:rPr lang="en-US" sz="2400" b="1">
                <a:solidFill>
                  <a:srgbClr val="5E4C3A"/>
                </a:solidFill>
                <a:latin typeface="Aptos" panose="020B0004020202020204" pitchFamily="34" charset="0"/>
              </a:rPr>
              <a:t>45-55 grants </a:t>
            </a:r>
            <a:r>
              <a:rPr lang="en-US" sz="2400">
                <a:solidFill>
                  <a:srgbClr val="5E4C3A"/>
                </a:solidFill>
                <a:latin typeface="Aptos" panose="020B0004020202020204" pitchFamily="34" charset="0"/>
              </a:rPr>
              <a:t>have been awarded annually since R3-MSCGP funds were added in 2020.</a:t>
            </a:r>
          </a:p>
          <a:p>
            <a:pPr marL="342900" indent="-342900">
              <a:spcBef>
                <a:spcPts val="1200"/>
              </a:spcBef>
              <a:spcAft>
                <a:spcPts val="1200"/>
              </a:spcAft>
              <a:buFont typeface="Wingdings" panose="05000000000000000000" pitchFamily="2" charset="2"/>
              <a:buChar char="§"/>
            </a:pPr>
            <a:r>
              <a:rPr lang="en-US" sz="2400">
                <a:solidFill>
                  <a:srgbClr val="5E4C3A"/>
                </a:solidFill>
                <a:latin typeface="Aptos" panose="020B0004020202020204" pitchFamily="34" charset="0"/>
              </a:rPr>
              <a:t>Range of grant funds awarded:</a:t>
            </a:r>
          </a:p>
          <a:p>
            <a:pPr marL="0" lvl="2" indent="0">
              <a:spcBef>
                <a:spcPts val="0"/>
              </a:spcBef>
              <a:buNone/>
            </a:pPr>
            <a:r>
              <a:rPr lang="en-US">
                <a:latin typeface="Aptos" panose="020B0004020202020204" pitchFamily="34" charset="0"/>
              </a:rPr>
              <a:t>	</a:t>
            </a:r>
            <a:r>
              <a:rPr lang="en-US">
                <a:solidFill>
                  <a:srgbClr val="5E4C3A"/>
                </a:solidFill>
                <a:latin typeface="Aptos" panose="020B0004020202020204" pitchFamily="34" charset="0"/>
              </a:rPr>
              <a:t>T-MSCGP:	 $  50,000 -  $ 350,000</a:t>
            </a:r>
          </a:p>
          <a:p>
            <a:pPr marL="0" lvl="2" indent="0">
              <a:spcBef>
                <a:spcPts val="0"/>
              </a:spcBef>
              <a:spcAft>
                <a:spcPts val="1200"/>
              </a:spcAft>
              <a:buNone/>
            </a:pPr>
            <a:r>
              <a:rPr lang="en-US">
                <a:solidFill>
                  <a:srgbClr val="5E4C3A"/>
                </a:solidFill>
                <a:latin typeface="Aptos" panose="020B0004020202020204" pitchFamily="34" charset="0"/>
              </a:rPr>
              <a:t>	R3-MSCGP:	 $100,000 – $ 1,000,000	</a:t>
            </a:r>
          </a:p>
          <a:p>
            <a:pPr marL="342900" indent="-342900">
              <a:spcBef>
                <a:spcPts val="1200"/>
              </a:spcBef>
              <a:spcAft>
                <a:spcPts val="1200"/>
              </a:spcAft>
              <a:buFont typeface="Wingdings" panose="05000000000000000000" pitchFamily="2" charset="2"/>
              <a:buChar char="§"/>
            </a:pPr>
            <a:r>
              <a:rPr lang="en-US" sz="2400">
                <a:solidFill>
                  <a:srgbClr val="5E4C3A"/>
                </a:solidFill>
                <a:latin typeface="Aptos" panose="020B0004020202020204" pitchFamily="34" charset="0"/>
              </a:rPr>
              <a:t>100% Federal Funds – </a:t>
            </a:r>
            <a:r>
              <a:rPr lang="en-US" sz="2400" b="1">
                <a:solidFill>
                  <a:srgbClr val="5E4C3A"/>
                </a:solidFill>
                <a:latin typeface="Aptos" panose="020B0004020202020204" pitchFamily="34" charset="0"/>
              </a:rPr>
              <a:t>no matching/cost-sharing funds required</a:t>
            </a:r>
            <a:r>
              <a:rPr lang="en-US" sz="2400">
                <a:solidFill>
                  <a:srgbClr val="5E4C3A"/>
                </a:solidFill>
                <a:latin typeface="Aptos" panose="020B0004020202020204" pitchFamily="34" charset="0"/>
              </a:rPr>
              <a:t>!</a:t>
            </a:r>
          </a:p>
          <a:p>
            <a:pPr marL="342900" indent="-342900">
              <a:spcBef>
                <a:spcPts val="1200"/>
              </a:spcBef>
              <a:spcAft>
                <a:spcPts val="1200"/>
              </a:spcAft>
              <a:buFont typeface="Wingdings" panose="05000000000000000000" pitchFamily="2" charset="2"/>
              <a:buChar char="§"/>
            </a:pPr>
            <a:r>
              <a:rPr lang="en-US" sz="2400" b="1">
                <a:solidFill>
                  <a:srgbClr val="5E4C3A"/>
                </a:solidFill>
                <a:latin typeface="Aptos" panose="020B0004020202020204" pitchFamily="34" charset="0"/>
              </a:rPr>
              <a:t>Performance Period </a:t>
            </a:r>
            <a:r>
              <a:rPr lang="en-US" sz="2400">
                <a:solidFill>
                  <a:srgbClr val="5E4C3A"/>
                </a:solidFill>
                <a:latin typeface="Aptos" panose="020B0004020202020204" pitchFamily="34" charset="0"/>
              </a:rPr>
              <a:t>is January 1 -  December 31 (with few exceptions).</a:t>
            </a:r>
          </a:p>
        </p:txBody>
      </p:sp>
    </p:spTree>
    <p:extLst>
      <p:ext uri="{BB962C8B-B14F-4D97-AF65-F5344CB8AC3E}">
        <p14:creationId xmlns:p14="http://schemas.microsoft.com/office/powerpoint/2010/main" val="3124252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Headline and Tex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CI Presentation Template " id="{374B3B10-783E-1243-BD8F-9549FE7962BC}" vid="{A7C3DD0E-623E-1145-81B9-48E3FFAFB91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09cefe7-3f71-46c7-aa28-85817b5eec92">
      <Terms xmlns="http://schemas.microsoft.com/office/infopath/2007/PartnerControls"/>
    </lcf76f155ced4ddcb4097134ff3c332f>
    <TaxCatchAll xmlns="55a47d13-a296-4c2a-a999-0fb3b04d1e5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7EBF1B8712C774C9058D1F8DC733C99" ma:contentTypeVersion="14" ma:contentTypeDescription="Create a new document." ma:contentTypeScope="" ma:versionID="9d402cabd557aa7dce8ad237efa038a6">
  <xsd:schema xmlns:xsd="http://www.w3.org/2001/XMLSchema" xmlns:xs="http://www.w3.org/2001/XMLSchema" xmlns:p="http://schemas.microsoft.com/office/2006/metadata/properties" xmlns:ns2="c09cefe7-3f71-46c7-aa28-85817b5eec92" xmlns:ns3="55a47d13-a296-4c2a-a999-0fb3b04d1e50" targetNamespace="http://schemas.microsoft.com/office/2006/metadata/properties" ma:root="true" ma:fieldsID="13284dce532a1fdcccb147c2763b3572" ns2:_="" ns3:_="">
    <xsd:import namespace="c09cefe7-3f71-46c7-aa28-85817b5eec92"/>
    <xsd:import namespace="55a47d13-a296-4c2a-a999-0fb3b04d1e5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cefe7-3f71-46c7-aa28-85817b5eec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9320ab9-5471-476c-97a4-91deff136a7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a47d13-a296-4c2a-a999-0fb3b04d1e50"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6b2a43e4-9a64-415f-b2df-66e61c64b412}" ma:internalName="TaxCatchAll" ma:showField="CatchAllData" ma:web="55a47d13-a296-4c2a-a999-0fb3b04d1e5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133828-A72A-47B5-8991-631E3CF297A5}">
  <ds:schemaRefs>
    <ds:schemaRef ds:uri="http://schemas.microsoft.com/sharepoint/v3/contenttype/forms"/>
  </ds:schemaRefs>
</ds:datastoreItem>
</file>

<file path=customXml/itemProps2.xml><?xml version="1.0" encoding="utf-8"?>
<ds:datastoreItem xmlns:ds="http://schemas.openxmlformats.org/officeDocument/2006/customXml" ds:itemID="{B236D783-5A01-49D8-9967-6D8BB4BA6B25}">
  <ds:schemaRefs>
    <ds:schemaRef ds:uri="55a47d13-a296-4c2a-a999-0fb3b04d1e50"/>
    <ds:schemaRef ds:uri="c09cefe7-3f71-46c7-aa28-85817b5eec92"/>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44FF55F-EEA2-457E-B44A-ACFA272651C8}">
  <ds:schemaRefs>
    <ds:schemaRef ds:uri="55a47d13-a296-4c2a-a999-0fb3b04d1e50"/>
    <ds:schemaRef ds:uri="c09cefe7-3f71-46c7-aa28-85817b5eec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Theme1</Template>
  <Application>Microsoft Office PowerPoint</Application>
  <PresentationFormat>Widescreen</PresentationFormat>
  <Slides>63</Slides>
  <Notes>55</Notes>
  <HiddenSlides>0</HiddenSlides>
  <ScaleCrop>false</ScaleCrop>
  <HeadingPairs>
    <vt:vector size="4" baseType="variant">
      <vt:variant>
        <vt:lpstr>Theme</vt:lpstr>
      </vt:variant>
      <vt:variant>
        <vt:i4>3</vt:i4>
      </vt:variant>
      <vt:variant>
        <vt:lpstr>Slide Titles</vt:lpstr>
      </vt:variant>
      <vt:variant>
        <vt:i4>63</vt:i4>
      </vt:variant>
    </vt:vector>
  </HeadingPairs>
  <TitlesOfParts>
    <vt:vector size="66" baseType="lpstr">
      <vt:lpstr>Office Theme</vt:lpstr>
      <vt:lpstr>Slice</vt:lpstr>
      <vt:lpstr>Headline and Text</vt:lpstr>
      <vt:lpstr>PowerPoint Presentation</vt:lpstr>
      <vt:lpstr>PowerPoint Presentation</vt:lpstr>
      <vt:lpstr>PowerPoint Presentation</vt:lpstr>
      <vt:lpstr>Multistate Conservation Grant Program (MSCGP):  Purpose</vt:lpstr>
      <vt:lpstr>PowerPoint Presentation</vt:lpstr>
      <vt:lpstr>PowerPoint Presentation</vt:lpstr>
      <vt:lpstr>PowerPoint Presentation</vt:lpstr>
      <vt:lpstr>PowerPoint Presentation</vt:lpstr>
      <vt:lpstr>Quick Facts</vt:lpstr>
      <vt:lpstr>PowerPoint Presentation</vt:lpstr>
      <vt:lpstr>PowerPoint Presentation</vt:lpstr>
      <vt:lpstr>PowerPoint Presentation</vt:lpstr>
      <vt:lpstr>PowerPoint Presentation</vt:lpstr>
      <vt:lpstr>Eligibility</vt:lpstr>
      <vt:lpstr>Strategic Priorities</vt:lpstr>
      <vt:lpstr>PowerPoint Presentation</vt:lpstr>
      <vt:lpstr>PowerPoint Presentation</vt:lpstr>
      <vt:lpstr>PowerPoint Presentation</vt:lpstr>
      <vt:lpstr>PowerPoint Presentation</vt:lpstr>
      <vt:lpstr>Activity Eligibility cont’d </vt:lpstr>
      <vt:lpstr>PowerPoint Presentation</vt:lpstr>
      <vt:lpstr>PowerPoint Presentation</vt:lpstr>
      <vt:lpstr>2025 Process Timeline</vt:lpstr>
      <vt:lpstr>PowerPoint Presentation</vt:lpstr>
      <vt:lpstr>Grant Proposal</vt:lpstr>
      <vt:lpstr>PowerPoint Presentation</vt:lpstr>
      <vt:lpstr>PowerPoint Presentation</vt:lpstr>
      <vt:lpstr>PowerPoint Presentation</vt:lpstr>
      <vt:lpstr>PROJECT STATEMENT</vt:lpstr>
      <vt:lpstr>PowerPoint Presentation</vt:lpstr>
      <vt:lpstr>PowerPoint Presentation</vt:lpstr>
      <vt:lpstr>III. Objective and IV. Approach</vt:lpstr>
      <vt:lpstr>V. Results &amp; Benefits Expected</vt:lpstr>
      <vt:lpstr>VI. Deliverables</vt:lpstr>
      <vt:lpstr>VII. Timeline</vt:lpstr>
      <vt:lpstr>VIII. Monitoring and Evaluation</vt:lpstr>
      <vt:lpstr>IX. Qualifications of Key Personnel </vt:lpstr>
      <vt:lpstr>Budget Information</vt:lpstr>
      <vt:lpstr>Budget</vt:lpstr>
      <vt:lpstr>Allowable Costs</vt:lpstr>
      <vt:lpstr>PowerPoint Presentation</vt:lpstr>
      <vt:lpstr>PowerPoint Presentation</vt:lpstr>
      <vt:lpstr>Budget Categories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2025 MSCGP Ranking Criteria</vt:lpstr>
      <vt:lpstr>PowerPoint Presentation</vt:lpstr>
      <vt:lpstr>SAM.gov Registration Requirement</vt:lpstr>
      <vt:lpstr>SAM.gov: UEI and General Certifications </vt:lpstr>
      <vt:lpstr>GrantSolutions Registration</vt:lpstr>
      <vt:lpstr>ASAP:  Requesting Payments Under Federal Grants</vt:lpstr>
      <vt:lpstr>Submission Reminders</vt:lpstr>
      <vt:lpstr>PowerPoint Presentation</vt:lpstr>
      <vt:lpstr>PowerPoint Presentation</vt:lpstr>
      <vt:lpstr>PowerPoint Presentation</vt:lpstr>
      <vt:lpstr>Need Assistance?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Wildlife &amp; Sport Fish Restoration Program JTF Meeting December 8, 2020</dc:title>
  <dc:creator>Oster, Ryan A</dc:creator>
  <cp:revision>119</cp:revision>
  <dcterms:created xsi:type="dcterms:W3CDTF">2020-12-03T21:46:08Z</dcterms:created>
  <dcterms:modified xsi:type="dcterms:W3CDTF">2024-05-09T20:34:40Z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0x010100B7EBF1B8712C774C9058D1F8DC733C99</vt:lpwstr>
  </property>
  <property fmtid="{D5CDD505-2E9C-101B-9397-08002B2CF9AE}" pid="3" name="MediaServiceImageTags">
    <vt:lpwstr/>
  </property>
</Properties>
</file>